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sldIdLst>
    <p:sldId id="526" r:id="rId5"/>
    <p:sldId id="513" r:id="rId6"/>
    <p:sldId id="514" r:id="rId7"/>
    <p:sldId id="515" r:id="rId8"/>
    <p:sldId id="516" r:id="rId9"/>
    <p:sldId id="517" r:id="rId10"/>
    <p:sldId id="518" r:id="rId11"/>
    <p:sldId id="519" r:id="rId12"/>
    <p:sldId id="525" r:id="rId13"/>
    <p:sldId id="522" r:id="rId14"/>
    <p:sldId id="527" r:id="rId15"/>
    <p:sldId id="54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userDrawn="1">
          <p15:clr>
            <a:srgbClr val="A4A3A4"/>
          </p15:clr>
        </p15:guide>
        <p15:guide id="2" pos="3840" userDrawn="1">
          <p15:clr>
            <a:srgbClr val="A4A3A4"/>
          </p15:clr>
        </p15:guide>
        <p15:guide id="3" orient="horz" pos="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1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691" y="58"/>
      </p:cViewPr>
      <p:guideLst>
        <p:guide orient="horz" pos="2175"/>
        <p:guide pos="3840"/>
        <p:guide orient="horz" pos="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6E491-CC45-F243-BC01-4DEDD6825B60}" type="datetimeFigureOut">
              <a:rPr lang="en-US" smtClean="0"/>
              <a:t>6/25/2019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D21C0-D777-2746-B3EF-7D730F0E418D}" type="slidenum">
              <a:rPr lang="en-US" smtClean="0"/>
              <a:t>‹#›</a:t>
            </a:fld>
            <a:endParaRPr lang="en-US"/>
          </a:p>
        </p:txBody>
      </p:sp>
    </p:spTree>
    <p:extLst>
      <p:ext uri="{BB962C8B-B14F-4D97-AF65-F5344CB8AC3E}">
        <p14:creationId xmlns:p14="http://schemas.microsoft.com/office/powerpoint/2010/main" val="717874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C347-7AB4-C14F-A563-E68661122E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16DEF4-4760-D843-856E-9F54827BB8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984381-7BB3-8447-9232-A228D4477A9E}"/>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BD76C9A8-74EE-9B49-AD77-719058913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C6698-AC9E-1E40-9286-45C5F38EFBF0}"/>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086710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33357-514B-3F43-B362-3409F2903A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F23AD1-4BC2-F148-9C71-6165D0A1A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C27FD9-0EDF-F946-8B02-655BD8CC30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DC958-83EA-1B4C-B580-F490113E40E2}"/>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6" name="Footer Placeholder 5">
            <a:extLst>
              <a:ext uri="{FF2B5EF4-FFF2-40B4-BE49-F238E27FC236}">
                <a16:creationId xmlns:a16="http://schemas.microsoft.com/office/drawing/2014/main" id="{F934F9EC-310E-2D44-B95B-F580228B2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03B70B-C76D-9440-BD97-A8B523DA5AD8}"/>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3372597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32C9-0D89-3149-82D5-4D6DBC6771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E8F98F-FAD3-6F41-AD76-54935B1BAE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AE44D-E7EA-7B46-8AB8-E0EF336F5DF8}"/>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55BACE0A-E3CC-8344-B0CA-AB8754818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986B4-4020-EC41-B79E-0F6780F4CA86}"/>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1921086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203D69-9BE2-6741-B17B-1E4FCE6774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80465A-EFE8-6D40-AFDD-1D3812A63D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D33F0-C1D9-DE45-A11F-0FD4C43776F2}"/>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5F7BBBD5-92B7-564F-B598-26B562EC8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0A152-B823-DB4B-8760-1ACA09F8532A}"/>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1798357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pter 1.1">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167E6FD1-1BAF-4D06-862F-B9B72EC0F7BC}"/>
              </a:ext>
            </a:extLst>
          </p:cNvPr>
          <p:cNvSpPr>
            <a:spLocks noGrp="1"/>
          </p:cNvSpPr>
          <p:nvPr>
            <p:ph type="pic" sz="quarter" idx="10" hasCustomPrompt="1"/>
          </p:nvPr>
        </p:nvSpPr>
        <p:spPr>
          <a:xfrm>
            <a:off x="6672263" y="800099"/>
            <a:ext cx="4752975" cy="5257801"/>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2" name="Slide Number Placeholder 1">
            <a:extLst>
              <a:ext uri="{FF2B5EF4-FFF2-40B4-BE49-F238E27FC236}">
                <a16:creationId xmlns:a16="http://schemas.microsoft.com/office/drawing/2014/main" id="{E9471F84-5AB9-C740-8B59-623582B0B66D}"/>
              </a:ext>
            </a:extLst>
          </p:cNvPr>
          <p:cNvSpPr>
            <a:spLocks noGrp="1"/>
          </p:cNvSpPr>
          <p:nvPr>
            <p:ph type="sldNum" sz="quarter" idx="11"/>
          </p:nvPr>
        </p:nvSpPr>
        <p:spPr/>
        <p:txBody>
          <a:bodyPr/>
          <a:lstStyle/>
          <a:p>
            <a:fld id="{B345F271-CDEB-544D-9424-5A654C5542C8}" type="slidenum">
              <a:rPr lang="en-US" smtClean="0"/>
              <a:pPr/>
              <a:t>‹#›</a:t>
            </a:fld>
            <a:endParaRPr lang="en-US"/>
          </a:p>
        </p:txBody>
      </p:sp>
    </p:spTree>
    <p:extLst>
      <p:ext uri="{BB962C8B-B14F-4D97-AF65-F5344CB8AC3E}">
        <p14:creationId xmlns:p14="http://schemas.microsoft.com/office/powerpoint/2010/main" val="3178711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en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4FB3DE57-AFE9-4820-B949-FA693C6FFFB1}"/>
              </a:ext>
            </a:extLst>
          </p:cNvPr>
          <p:cNvSpPr>
            <a:spLocks noGrp="1"/>
          </p:cNvSpPr>
          <p:nvPr>
            <p:ph type="pic" sz="quarter" idx="10" hasCustomPrompt="1"/>
          </p:nvPr>
        </p:nvSpPr>
        <p:spPr>
          <a:xfrm>
            <a:off x="5316538" y="805814"/>
            <a:ext cx="6875462" cy="5246372"/>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2" name="Slide Number Placeholder 1">
            <a:extLst>
              <a:ext uri="{FF2B5EF4-FFF2-40B4-BE49-F238E27FC236}">
                <a16:creationId xmlns:a16="http://schemas.microsoft.com/office/drawing/2014/main" id="{21534809-B5DB-AF4A-BE30-6361BD3CD3D4}"/>
              </a:ext>
            </a:extLst>
          </p:cNvPr>
          <p:cNvSpPr>
            <a:spLocks noGrp="1"/>
          </p:cNvSpPr>
          <p:nvPr>
            <p:ph type="sldNum" sz="quarter" idx="11"/>
          </p:nvPr>
        </p:nvSpPr>
        <p:spPr/>
        <p:txBody>
          <a:bodyPr/>
          <a:lstStyle/>
          <a:p>
            <a:fld id="{B345F271-CDEB-544D-9424-5A654C5542C8}" type="slidenum">
              <a:rPr lang="en-US" smtClean="0"/>
              <a:pPr/>
              <a:t>‹#›</a:t>
            </a:fld>
            <a:endParaRPr lang="en-US"/>
          </a:p>
        </p:txBody>
      </p:sp>
    </p:spTree>
    <p:extLst>
      <p:ext uri="{BB962C8B-B14F-4D97-AF65-F5344CB8AC3E}">
        <p14:creationId xmlns:p14="http://schemas.microsoft.com/office/powerpoint/2010/main" val="4070072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hit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A1C691-2893-C444-B9DC-C68FC184C0C7}"/>
              </a:ext>
            </a:extLst>
          </p:cNvPr>
          <p:cNvSpPr>
            <a:spLocks noGrp="1"/>
          </p:cNvSpPr>
          <p:nvPr>
            <p:ph type="sldNum" sz="quarter" idx="10"/>
          </p:nvPr>
        </p:nvSpPr>
        <p:spPr/>
        <p:txBody>
          <a:bodyPr/>
          <a:lstStyle/>
          <a:p>
            <a:fld id="{B345F271-CDEB-544D-9424-5A654C5542C8}" type="slidenum">
              <a:rPr lang="en-US" smtClean="0"/>
              <a:pPr/>
              <a:t>‹#›</a:t>
            </a:fld>
            <a:endParaRPr lang="en-US"/>
          </a:p>
        </p:txBody>
      </p:sp>
    </p:spTree>
    <p:extLst>
      <p:ext uri="{BB962C8B-B14F-4D97-AF65-F5344CB8AC3E}">
        <p14:creationId xmlns:p14="http://schemas.microsoft.com/office/powerpoint/2010/main" val="5272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enu 2">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4FB3DE57-AFE9-4820-B949-FA693C6FFFB1}"/>
              </a:ext>
            </a:extLst>
          </p:cNvPr>
          <p:cNvSpPr>
            <a:spLocks noGrp="1"/>
          </p:cNvSpPr>
          <p:nvPr>
            <p:ph type="pic" sz="quarter" idx="10" hasCustomPrompt="1"/>
          </p:nvPr>
        </p:nvSpPr>
        <p:spPr>
          <a:xfrm>
            <a:off x="3048000" y="3428999"/>
            <a:ext cx="9144000" cy="3428999"/>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
        <p:nvSpPr>
          <p:cNvPr id="2" name="Slide Number Placeholder 1">
            <a:extLst>
              <a:ext uri="{FF2B5EF4-FFF2-40B4-BE49-F238E27FC236}">
                <a16:creationId xmlns:a16="http://schemas.microsoft.com/office/drawing/2014/main" id="{4B49A71B-EADC-9A45-9A1F-58C71A1BF283}"/>
              </a:ext>
            </a:extLst>
          </p:cNvPr>
          <p:cNvSpPr>
            <a:spLocks noGrp="1"/>
          </p:cNvSpPr>
          <p:nvPr>
            <p:ph type="sldNum" sz="quarter" idx="11"/>
          </p:nvPr>
        </p:nvSpPr>
        <p:spPr/>
        <p:txBody>
          <a:bodyPr/>
          <a:lstStyle/>
          <a:p>
            <a:fld id="{B345F271-CDEB-544D-9424-5A654C5542C8}" type="slidenum">
              <a:rPr lang="en-US" smtClean="0"/>
              <a:pPr/>
              <a:t>‹#›</a:t>
            </a:fld>
            <a:endParaRPr lang="en-US"/>
          </a:p>
        </p:txBody>
      </p:sp>
    </p:spTree>
    <p:extLst>
      <p:ext uri="{BB962C8B-B14F-4D97-AF65-F5344CB8AC3E}">
        <p14:creationId xmlns:p14="http://schemas.microsoft.com/office/powerpoint/2010/main" val="1483258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ood mornin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343025" y="800098"/>
            <a:ext cx="5329238" cy="5257801"/>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Tree>
    <p:extLst>
      <p:ext uri="{BB962C8B-B14F-4D97-AF65-F5344CB8AC3E}">
        <p14:creationId xmlns:p14="http://schemas.microsoft.com/office/powerpoint/2010/main" val="299837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343025" y="1160463"/>
            <a:ext cx="4752975" cy="4645024"/>
          </a:xfrm>
          <a:prstGeom prst="rect">
            <a:avLst/>
          </a:prstGeom>
          <a:solidFill>
            <a:schemeClr val="tx1"/>
          </a:solidFill>
        </p:spPr>
        <p:txBody>
          <a:bodyPr/>
          <a:lstStyle>
            <a:lvl1pPr marL="0" indent="0" algn="ctr">
              <a:buNone/>
              <a:defRPr sz="2400"/>
            </a:lvl1pPr>
          </a:lstStyle>
          <a:p>
            <a:r>
              <a:rPr lang="fr-FR"/>
              <a:t>	</a:t>
            </a:r>
          </a:p>
          <a:p>
            <a:endParaRPr lang="fr-FR"/>
          </a:p>
          <a:p>
            <a:r>
              <a:rPr lang="fr-FR"/>
              <a:t>PICTURE</a:t>
            </a:r>
          </a:p>
        </p:txBody>
      </p:sp>
    </p:spTree>
    <p:extLst>
      <p:ext uri="{BB962C8B-B14F-4D97-AF65-F5344CB8AC3E}">
        <p14:creationId xmlns:p14="http://schemas.microsoft.com/office/powerpoint/2010/main" val="279953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iner 10">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FEDBDA94-24D5-41E5-9379-523B7141822B}"/>
              </a:ext>
            </a:extLst>
          </p:cNvPr>
          <p:cNvSpPr>
            <a:spLocks noGrp="1"/>
          </p:cNvSpPr>
          <p:nvPr>
            <p:ph type="pic" sz="quarter" idx="10" hasCustomPrompt="1"/>
          </p:nvPr>
        </p:nvSpPr>
        <p:spPr>
          <a:xfrm>
            <a:off x="6096000" y="0"/>
            <a:ext cx="6096000" cy="6858000"/>
          </a:xfrm>
          <a:prstGeom prst="rect">
            <a:avLst/>
          </a:prstGeom>
          <a:solidFill>
            <a:schemeClr val="tx1"/>
          </a:solidFill>
        </p:spPr>
        <p:txBody>
          <a:bodyPr>
            <a:normAutofit/>
          </a:bodyPr>
          <a:lstStyle>
            <a:lvl1pPr marL="0" indent="0" algn="ctr">
              <a:buNone/>
              <a:defRPr sz="2800"/>
            </a:lvl1pPr>
          </a:lstStyle>
          <a:p>
            <a:r>
              <a:rPr lang="fr-FR"/>
              <a:t>	</a:t>
            </a:r>
          </a:p>
          <a:p>
            <a:endParaRPr lang="fr-FR"/>
          </a:p>
          <a:p>
            <a:r>
              <a:rPr lang="fr-FR"/>
              <a:t>PICTURE</a:t>
            </a:r>
          </a:p>
        </p:txBody>
      </p:sp>
    </p:spTree>
    <p:extLst>
      <p:ext uri="{BB962C8B-B14F-4D97-AF65-F5344CB8AC3E}">
        <p14:creationId xmlns:p14="http://schemas.microsoft.com/office/powerpoint/2010/main" val="3680414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1F2BD-F9D4-3D4D-9D49-A3809FB5F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FBC7D-45A9-8B48-9884-936142779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2DB4F-B2F2-9C43-8343-77FA23049CFB}"/>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DF476E5A-FE29-F445-942C-7E6C346B4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20770-2EFE-D64D-A958-3BEADAF6822B}"/>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813315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am 1">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7BF478B0-BD0C-4753-83DD-0647CA2A70FC}"/>
              </a:ext>
            </a:extLst>
          </p:cNvPr>
          <p:cNvSpPr>
            <a:spLocks noGrp="1"/>
          </p:cNvSpPr>
          <p:nvPr>
            <p:ph type="pic" sz="quarter" idx="14" hasCustomPrompt="1"/>
          </p:nvPr>
        </p:nvSpPr>
        <p:spPr>
          <a:xfrm>
            <a:off x="3903992" y="2612615"/>
            <a:ext cx="1864997" cy="1866477"/>
          </a:xfrm>
          <a:prstGeom prst="ellipse">
            <a:avLst/>
          </a:prstGeom>
          <a:solidFill>
            <a:schemeClr val="tx1"/>
          </a:solidFill>
        </p:spPr>
        <p:txBody>
          <a:bodyPr>
            <a:normAutofit/>
          </a:bodyPr>
          <a:lstStyle>
            <a:lvl1pPr marL="0" indent="0" algn="ctr">
              <a:buNone/>
              <a:defRPr sz="1050"/>
            </a:lvl1pPr>
          </a:lstStyle>
          <a:p>
            <a:r>
              <a:rPr lang="fr-FR"/>
              <a:t>Picture</a:t>
            </a:r>
          </a:p>
        </p:txBody>
      </p:sp>
      <p:sp>
        <p:nvSpPr>
          <p:cNvPr id="13" name="Picture Placeholder 10">
            <a:extLst>
              <a:ext uri="{FF2B5EF4-FFF2-40B4-BE49-F238E27FC236}">
                <a16:creationId xmlns:a16="http://schemas.microsoft.com/office/drawing/2014/main" id="{4E75A3EB-2585-4E8B-966D-EE16E52809A4}"/>
              </a:ext>
            </a:extLst>
          </p:cNvPr>
          <p:cNvSpPr>
            <a:spLocks noGrp="1"/>
          </p:cNvSpPr>
          <p:nvPr>
            <p:ph type="pic" sz="quarter" idx="15" hasCustomPrompt="1"/>
          </p:nvPr>
        </p:nvSpPr>
        <p:spPr>
          <a:xfrm>
            <a:off x="6443986" y="2621323"/>
            <a:ext cx="1864997" cy="1866477"/>
          </a:xfrm>
          <a:prstGeom prst="ellipse">
            <a:avLst/>
          </a:prstGeom>
          <a:solidFill>
            <a:schemeClr val="tx1"/>
          </a:solidFill>
        </p:spPr>
        <p:txBody>
          <a:bodyPr>
            <a:normAutofit/>
          </a:bodyPr>
          <a:lstStyle>
            <a:lvl1pPr marL="0" indent="0" algn="ctr">
              <a:buNone/>
              <a:defRPr sz="1050"/>
            </a:lvl1pPr>
          </a:lstStyle>
          <a:p>
            <a:r>
              <a:rPr lang="fr-FR"/>
              <a:t>Picture</a:t>
            </a:r>
          </a:p>
        </p:txBody>
      </p:sp>
      <p:sp>
        <p:nvSpPr>
          <p:cNvPr id="14" name="Picture Placeholder 10">
            <a:extLst>
              <a:ext uri="{FF2B5EF4-FFF2-40B4-BE49-F238E27FC236}">
                <a16:creationId xmlns:a16="http://schemas.microsoft.com/office/drawing/2014/main" id="{92B3B241-D439-47C0-9E90-9F4C8234BE09}"/>
              </a:ext>
            </a:extLst>
          </p:cNvPr>
          <p:cNvSpPr>
            <a:spLocks noGrp="1"/>
          </p:cNvSpPr>
          <p:nvPr>
            <p:ph type="pic" sz="quarter" idx="16" hasCustomPrompt="1"/>
          </p:nvPr>
        </p:nvSpPr>
        <p:spPr>
          <a:xfrm>
            <a:off x="8983978" y="2612615"/>
            <a:ext cx="1864997" cy="1866477"/>
          </a:xfrm>
          <a:prstGeom prst="ellipse">
            <a:avLst/>
          </a:prstGeom>
          <a:solidFill>
            <a:schemeClr val="tx1"/>
          </a:solidFill>
        </p:spPr>
        <p:txBody>
          <a:bodyPr>
            <a:normAutofit/>
          </a:bodyPr>
          <a:lstStyle>
            <a:lvl1pPr marL="0" indent="0" algn="ctr" rtl="0">
              <a:buNone/>
              <a:defRPr sz="1050"/>
            </a:lvl1pPr>
          </a:lstStyle>
          <a:p>
            <a:r>
              <a:rPr lang="fr-FR"/>
              <a:t>Picture</a:t>
            </a:r>
          </a:p>
        </p:txBody>
      </p:sp>
      <p:sp>
        <p:nvSpPr>
          <p:cNvPr id="11" name="Picture Placeholder 10">
            <a:extLst>
              <a:ext uri="{FF2B5EF4-FFF2-40B4-BE49-F238E27FC236}">
                <a16:creationId xmlns:a16="http://schemas.microsoft.com/office/drawing/2014/main" id="{833B4748-1D15-492B-BFA6-8B1A7240F821}"/>
              </a:ext>
            </a:extLst>
          </p:cNvPr>
          <p:cNvSpPr>
            <a:spLocks noGrp="1"/>
          </p:cNvSpPr>
          <p:nvPr>
            <p:ph type="pic" sz="quarter" idx="13" hasCustomPrompt="1"/>
          </p:nvPr>
        </p:nvSpPr>
        <p:spPr>
          <a:xfrm>
            <a:off x="1364002" y="2612615"/>
            <a:ext cx="1864997" cy="1866477"/>
          </a:xfrm>
          <a:prstGeom prst="ellipse">
            <a:avLst/>
          </a:prstGeom>
          <a:solidFill>
            <a:schemeClr val="tx1"/>
          </a:solidFill>
        </p:spPr>
        <p:txBody>
          <a:bodyPr>
            <a:normAutofit/>
          </a:bodyPr>
          <a:lstStyle>
            <a:lvl1pPr marL="0" indent="0" algn="ctr">
              <a:buNone/>
              <a:defRPr sz="1050"/>
            </a:lvl1pPr>
          </a:lstStyle>
          <a:p>
            <a:r>
              <a:rPr lang="fr-FR"/>
              <a:t>Picture</a:t>
            </a:r>
          </a:p>
        </p:txBody>
      </p:sp>
      <p:sp>
        <p:nvSpPr>
          <p:cNvPr id="2" name="Slide Number Placeholder 1">
            <a:extLst>
              <a:ext uri="{FF2B5EF4-FFF2-40B4-BE49-F238E27FC236}">
                <a16:creationId xmlns:a16="http://schemas.microsoft.com/office/drawing/2014/main" id="{70899506-5DC4-924E-8088-787FFFB76FD6}"/>
              </a:ext>
            </a:extLst>
          </p:cNvPr>
          <p:cNvSpPr>
            <a:spLocks noGrp="1"/>
          </p:cNvSpPr>
          <p:nvPr>
            <p:ph type="sldNum" sz="quarter" idx="17"/>
          </p:nvPr>
        </p:nvSpPr>
        <p:spPr/>
        <p:txBody>
          <a:bodyPr/>
          <a:lstStyle/>
          <a:p>
            <a:fld id="{B345F271-CDEB-544D-9424-5A654C5542C8}" type="slidenum">
              <a:rPr lang="en-US" smtClean="0"/>
              <a:pPr/>
              <a:t>‹#›</a:t>
            </a:fld>
            <a:endParaRPr lang="en-US"/>
          </a:p>
        </p:txBody>
      </p:sp>
    </p:spTree>
    <p:extLst>
      <p:ext uri="{BB962C8B-B14F-4D97-AF65-F5344CB8AC3E}">
        <p14:creationId xmlns:p14="http://schemas.microsoft.com/office/powerpoint/2010/main" val="2975835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am 2">
    <p:spTree>
      <p:nvGrpSpPr>
        <p:cNvPr id="1" name=""/>
        <p:cNvGrpSpPr/>
        <p:nvPr/>
      </p:nvGrpSpPr>
      <p:grpSpPr>
        <a:xfrm>
          <a:off x="0" y="0"/>
          <a:ext cx="0" cy="0"/>
          <a:chOff x="0" y="0"/>
          <a:chExt cx="0" cy="0"/>
        </a:xfrm>
      </p:grpSpPr>
      <p:sp>
        <p:nvSpPr>
          <p:cNvPr id="35" name="Picture Placeholder 10">
            <a:extLst>
              <a:ext uri="{FF2B5EF4-FFF2-40B4-BE49-F238E27FC236}">
                <a16:creationId xmlns:a16="http://schemas.microsoft.com/office/drawing/2014/main" id="{28A52817-9434-4248-A9F0-5409D58D80AB}"/>
              </a:ext>
            </a:extLst>
          </p:cNvPr>
          <p:cNvSpPr>
            <a:spLocks noGrp="1"/>
          </p:cNvSpPr>
          <p:nvPr>
            <p:ph type="pic" sz="quarter" idx="13" hasCustomPrompt="1"/>
          </p:nvPr>
        </p:nvSpPr>
        <p:spPr>
          <a:xfrm>
            <a:off x="1367754" y="234695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38" name="Picture Placeholder 10">
            <a:extLst>
              <a:ext uri="{FF2B5EF4-FFF2-40B4-BE49-F238E27FC236}">
                <a16:creationId xmlns:a16="http://schemas.microsoft.com/office/drawing/2014/main" id="{48CC145B-9158-4C89-BDE8-D80C6BEAD342}"/>
              </a:ext>
            </a:extLst>
          </p:cNvPr>
          <p:cNvSpPr>
            <a:spLocks noGrp="1"/>
          </p:cNvSpPr>
          <p:nvPr>
            <p:ph type="pic" sz="quarter" idx="14" hasCustomPrompt="1"/>
          </p:nvPr>
        </p:nvSpPr>
        <p:spPr>
          <a:xfrm>
            <a:off x="4776437" y="234695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39" name="Picture Placeholder 10">
            <a:extLst>
              <a:ext uri="{FF2B5EF4-FFF2-40B4-BE49-F238E27FC236}">
                <a16:creationId xmlns:a16="http://schemas.microsoft.com/office/drawing/2014/main" id="{18240BEE-6B48-4E46-8571-243D0874F8AD}"/>
              </a:ext>
            </a:extLst>
          </p:cNvPr>
          <p:cNvSpPr>
            <a:spLocks noGrp="1"/>
          </p:cNvSpPr>
          <p:nvPr>
            <p:ph type="pic" sz="quarter" idx="15" hasCustomPrompt="1"/>
          </p:nvPr>
        </p:nvSpPr>
        <p:spPr>
          <a:xfrm>
            <a:off x="8190198" y="234695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40" name="Picture Placeholder 10">
            <a:extLst>
              <a:ext uri="{FF2B5EF4-FFF2-40B4-BE49-F238E27FC236}">
                <a16:creationId xmlns:a16="http://schemas.microsoft.com/office/drawing/2014/main" id="{891A3D34-F938-43C2-B3E0-F6637FB470EA}"/>
              </a:ext>
            </a:extLst>
          </p:cNvPr>
          <p:cNvSpPr>
            <a:spLocks noGrp="1"/>
          </p:cNvSpPr>
          <p:nvPr>
            <p:ph type="pic" sz="quarter" idx="16" hasCustomPrompt="1"/>
          </p:nvPr>
        </p:nvSpPr>
        <p:spPr>
          <a:xfrm>
            <a:off x="1367754" y="364374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41" name="Picture Placeholder 10">
            <a:extLst>
              <a:ext uri="{FF2B5EF4-FFF2-40B4-BE49-F238E27FC236}">
                <a16:creationId xmlns:a16="http://schemas.microsoft.com/office/drawing/2014/main" id="{8AA6258D-C0D6-4D37-B7E6-AF882A75F99E}"/>
              </a:ext>
            </a:extLst>
          </p:cNvPr>
          <p:cNvSpPr>
            <a:spLocks noGrp="1"/>
          </p:cNvSpPr>
          <p:nvPr>
            <p:ph type="pic" sz="quarter" idx="17" hasCustomPrompt="1"/>
          </p:nvPr>
        </p:nvSpPr>
        <p:spPr>
          <a:xfrm>
            <a:off x="4776437" y="364374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42" name="Picture Placeholder 10">
            <a:extLst>
              <a:ext uri="{FF2B5EF4-FFF2-40B4-BE49-F238E27FC236}">
                <a16:creationId xmlns:a16="http://schemas.microsoft.com/office/drawing/2014/main" id="{C05DB888-4CC2-422E-A90D-0F5961F52473}"/>
              </a:ext>
            </a:extLst>
          </p:cNvPr>
          <p:cNvSpPr>
            <a:spLocks noGrp="1"/>
          </p:cNvSpPr>
          <p:nvPr>
            <p:ph type="pic" sz="quarter" idx="18" hasCustomPrompt="1"/>
          </p:nvPr>
        </p:nvSpPr>
        <p:spPr>
          <a:xfrm>
            <a:off x="8190198" y="3643749"/>
            <a:ext cx="872827" cy="871943"/>
          </a:xfrm>
          <a:prstGeom prst="ellipse">
            <a:avLst/>
          </a:prstGeom>
          <a:solidFill>
            <a:schemeClr val="tx1"/>
          </a:solidFill>
        </p:spPr>
        <p:txBody>
          <a:bodyPr>
            <a:normAutofit/>
          </a:bodyPr>
          <a:lstStyle>
            <a:lvl1pPr marL="0" indent="0" algn="ctr">
              <a:buNone/>
              <a:defRPr sz="600"/>
            </a:lvl1pPr>
          </a:lstStyle>
          <a:p>
            <a:r>
              <a:rPr lang="fr-FR"/>
              <a:t>Picture</a:t>
            </a:r>
          </a:p>
          <a:p>
            <a:endParaRPr lang="fr-FR"/>
          </a:p>
        </p:txBody>
      </p:sp>
      <p:sp>
        <p:nvSpPr>
          <p:cNvPr id="43" name="Picture Placeholder 10">
            <a:extLst>
              <a:ext uri="{FF2B5EF4-FFF2-40B4-BE49-F238E27FC236}">
                <a16:creationId xmlns:a16="http://schemas.microsoft.com/office/drawing/2014/main" id="{91B0F4F4-8EDC-454F-99C3-EFA4EFF06681}"/>
              </a:ext>
            </a:extLst>
          </p:cNvPr>
          <p:cNvSpPr>
            <a:spLocks noGrp="1"/>
          </p:cNvSpPr>
          <p:nvPr>
            <p:ph type="pic" sz="quarter" idx="19" hasCustomPrompt="1"/>
          </p:nvPr>
        </p:nvSpPr>
        <p:spPr>
          <a:xfrm>
            <a:off x="1367754" y="4995008"/>
            <a:ext cx="872827" cy="871943"/>
          </a:xfrm>
          <a:prstGeom prst="ellipse">
            <a:avLst/>
          </a:prstGeom>
          <a:solidFill>
            <a:schemeClr val="tx1"/>
          </a:solidFill>
        </p:spPr>
        <p:txBody>
          <a:bodyPr>
            <a:normAutofit/>
          </a:bodyPr>
          <a:lstStyle>
            <a:lvl1pPr marL="0" indent="0" algn="ctr" rtl="0">
              <a:buNone/>
              <a:defRPr sz="600"/>
            </a:lvl1pPr>
          </a:lstStyle>
          <a:p>
            <a:r>
              <a:rPr lang="fr-FR"/>
              <a:t>Picture</a:t>
            </a:r>
          </a:p>
          <a:p>
            <a:endParaRPr lang="fr-FR"/>
          </a:p>
        </p:txBody>
      </p:sp>
      <p:sp>
        <p:nvSpPr>
          <p:cNvPr id="44" name="Picture Placeholder 10">
            <a:extLst>
              <a:ext uri="{FF2B5EF4-FFF2-40B4-BE49-F238E27FC236}">
                <a16:creationId xmlns:a16="http://schemas.microsoft.com/office/drawing/2014/main" id="{5F25E1E5-622D-44E9-9FD1-48BBA5FC389D}"/>
              </a:ext>
            </a:extLst>
          </p:cNvPr>
          <p:cNvSpPr>
            <a:spLocks noGrp="1"/>
          </p:cNvSpPr>
          <p:nvPr>
            <p:ph type="pic" sz="quarter" idx="20" hasCustomPrompt="1"/>
          </p:nvPr>
        </p:nvSpPr>
        <p:spPr>
          <a:xfrm>
            <a:off x="4776437" y="4995008"/>
            <a:ext cx="872827" cy="871943"/>
          </a:xfrm>
          <a:prstGeom prst="ellipse">
            <a:avLst/>
          </a:prstGeom>
          <a:solidFill>
            <a:schemeClr val="tx1"/>
          </a:solidFill>
        </p:spPr>
        <p:txBody>
          <a:bodyPr>
            <a:normAutofit/>
          </a:bodyPr>
          <a:lstStyle>
            <a:lvl1pPr marL="0" indent="0" algn="ctr" rtl="0">
              <a:buNone/>
              <a:defRPr sz="600"/>
            </a:lvl1pPr>
          </a:lstStyle>
          <a:p>
            <a:r>
              <a:rPr lang="fr-FR"/>
              <a:t>Picture</a:t>
            </a:r>
          </a:p>
          <a:p>
            <a:endParaRPr lang="fr-FR"/>
          </a:p>
        </p:txBody>
      </p:sp>
      <p:sp>
        <p:nvSpPr>
          <p:cNvPr id="45" name="Picture Placeholder 10">
            <a:extLst>
              <a:ext uri="{FF2B5EF4-FFF2-40B4-BE49-F238E27FC236}">
                <a16:creationId xmlns:a16="http://schemas.microsoft.com/office/drawing/2014/main" id="{FF0CB30F-6742-4E8E-9918-FF5A545074AE}"/>
              </a:ext>
            </a:extLst>
          </p:cNvPr>
          <p:cNvSpPr>
            <a:spLocks noGrp="1"/>
          </p:cNvSpPr>
          <p:nvPr>
            <p:ph type="pic" sz="quarter" idx="21" hasCustomPrompt="1"/>
          </p:nvPr>
        </p:nvSpPr>
        <p:spPr>
          <a:xfrm>
            <a:off x="8190198" y="4995008"/>
            <a:ext cx="872827" cy="871943"/>
          </a:xfrm>
          <a:prstGeom prst="ellipse">
            <a:avLst/>
          </a:prstGeom>
          <a:solidFill>
            <a:schemeClr val="tx1"/>
          </a:solidFill>
        </p:spPr>
        <p:txBody>
          <a:bodyPr>
            <a:normAutofit/>
          </a:bodyPr>
          <a:lstStyle>
            <a:lvl1pPr marL="0" indent="0" algn="ctr" rtl="0">
              <a:buNone/>
              <a:defRPr sz="600"/>
            </a:lvl1pPr>
          </a:lstStyle>
          <a:p>
            <a:r>
              <a:rPr lang="fr-FR"/>
              <a:t>Picture</a:t>
            </a:r>
          </a:p>
          <a:p>
            <a:endParaRPr lang="fr-FR"/>
          </a:p>
        </p:txBody>
      </p:sp>
    </p:spTree>
    <p:extLst>
      <p:ext uri="{BB962C8B-B14F-4D97-AF65-F5344CB8AC3E}">
        <p14:creationId xmlns:p14="http://schemas.microsoft.com/office/powerpoint/2010/main" val="3089569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41BD-9EFC-4248-AEEE-1D850FEE9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603CE2-F7EF-444E-B121-93EF4D6DC0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F9A66-8FB6-5342-9F30-5C01E87CC08E}"/>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57EA0810-883C-0A42-A543-CB925F6DC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AB5B6-1A45-C74B-91D3-EF74B80FEA39}"/>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962085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A37F1-2E05-9940-B4BA-0C0D8071A4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49BC2F-FC45-1E4A-BF40-6A4D6AD54B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3FB887-FE59-694B-AE64-085638E18C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5AC587-B27E-2143-BEC5-71B22EAB23FE}"/>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6" name="Footer Placeholder 5">
            <a:extLst>
              <a:ext uri="{FF2B5EF4-FFF2-40B4-BE49-F238E27FC236}">
                <a16:creationId xmlns:a16="http://schemas.microsoft.com/office/drawing/2014/main" id="{064891A6-700F-7246-8E76-B0749B736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CB76E-1263-7843-B988-39D63650F7DE}"/>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2209064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FE2C-2263-E44B-ADF0-612A3D7156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A811E9-38B6-6246-831A-A0B400621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DE5B3F-181D-2249-A4F1-92C3FE2264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2709D0-572B-C64D-AA1B-9A49CDF78D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FAE3AD-5420-F048-9B6C-2F7161A0F4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748F92-CA12-E040-BDBB-94E28B764C1A}"/>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8" name="Footer Placeholder 7">
            <a:extLst>
              <a:ext uri="{FF2B5EF4-FFF2-40B4-BE49-F238E27FC236}">
                <a16:creationId xmlns:a16="http://schemas.microsoft.com/office/drawing/2014/main" id="{E4A7494A-36E3-0646-8AD4-7D3221F47A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7E844B-2F31-1E4D-B0EC-893D9586D348}"/>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1531965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F4A7A-E5D6-CF40-9344-4E668E7F3C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1919CC-E571-0C4F-8ADD-EC68EDEA87A0}"/>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4" name="Footer Placeholder 3">
            <a:extLst>
              <a:ext uri="{FF2B5EF4-FFF2-40B4-BE49-F238E27FC236}">
                <a16:creationId xmlns:a16="http://schemas.microsoft.com/office/drawing/2014/main" id="{6A735C8D-0462-C341-A6CC-D1638C13EE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B605CD-3BB4-424C-8002-9C7371835A03}"/>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15942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7F890A-7C86-2D41-9C79-5D4A53890099}"/>
              </a:ext>
            </a:extLst>
          </p:cNvPr>
          <p:cNvSpPr>
            <a:spLocks noGrp="1"/>
          </p:cNvSpPr>
          <p:nvPr>
            <p:ph type="sldNum" sz="quarter" idx="12"/>
          </p:nvPr>
        </p:nvSpPr>
        <p:spPr>
          <a:xfrm>
            <a:off x="5960166" y="6437479"/>
            <a:ext cx="271670" cy="246221"/>
          </a:xfrm>
          <a:solidFill>
            <a:srgbClr val="FFE703"/>
          </a:solidFill>
        </p:spPr>
        <p:txBody>
          <a:bodyPr vert="horz" wrap="square" lIns="0" tIns="0" rIns="0" bIns="0" rtlCol="0" anchor="ctr">
            <a:noAutofit/>
          </a:bodyPr>
          <a:lstStyle>
            <a:lvl1pPr>
              <a:defRPr lang="en-US" sz="1000" b="1" smtClean="0">
                <a:solidFill>
                  <a:schemeClr val="tx1"/>
                </a:solidFill>
                <a:latin typeface="Century Gothic" panose="020B0502020202020204" pitchFamily="34" charset="0"/>
              </a:defRPr>
            </a:lvl1pPr>
          </a:lstStyle>
          <a:p>
            <a:pPr algn="ctr"/>
            <a:fld id="{0C7B4787-4E7A-BF42-838C-32DA173181A9}" type="slidenum">
              <a:rPr lang="en-US" smtClean="0"/>
              <a:pPr algn="ctr"/>
              <a:t>‹#›</a:t>
            </a:fld>
            <a:endParaRPr lang="en-US"/>
          </a:p>
        </p:txBody>
      </p:sp>
      <p:pic>
        <p:nvPicPr>
          <p:cNvPr id="5" name="Graphic 4">
            <a:extLst>
              <a:ext uri="{FF2B5EF4-FFF2-40B4-BE49-F238E27FC236}">
                <a16:creationId xmlns:a16="http://schemas.microsoft.com/office/drawing/2014/main" id="{C0984A82-2697-9C48-9BB1-83FD4F743F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6194" y="6335255"/>
            <a:ext cx="874987" cy="348446"/>
          </a:xfrm>
          <a:prstGeom prst="rect">
            <a:avLst/>
          </a:prstGeom>
        </p:spPr>
      </p:pic>
    </p:spTree>
    <p:extLst>
      <p:ext uri="{BB962C8B-B14F-4D97-AF65-F5344CB8AC3E}">
        <p14:creationId xmlns:p14="http://schemas.microsoft.com/office/powerpoint/2010/main" val="316099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placehold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A7A9EA-82F1-404B-B139-65807AE9B7E6}"/>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3" name="Footer Placeholder 2">
            <a:extLst>
              <a:ext uri="{FF2B5EF4-FFF2-40B4-BE49-F238E27FC236}">
                <a16:creationId xmlns:a16="http://schemas.microsoft.com/office/drawing/2014/main" id="{263B17C7-8500-154A-AF2C-3A6AC303A2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7F890A-7C86-2D41-9C79-5D4A53890099}"/>
              </a:ext>
            </a:extLst>
          </p:cNvPr>
          <p:cNvSpPr>
            <a:spLocks noGrp="1"/>
          </p:cNvSpPr>
          <p:nvPr>
            <p:ph type="sldNum" sz="quarter" idx="12"/>
          </p:nvPr>
        </p:nvSpPr>
        <p:spPr/>
        <p:txBody>
          <a:bodyPr/>
          <a:lstStyle/>
          <a:p>
            <a:fld id="{0C7B4787-4E7A-BF42-838C-32DA173181A9}" type="slidenum">
              <a:rPr lang="en-US" smtClean="0"/>
              <a:t>‹#›</a:t>
            </a:fld>
            <a:endParaRPr lang="en-US"/>
          </a:p>
        </p:txBody>
      </p:sp>
      <p:sp>
        <p:nvSpPr>
          <p:cNvPr id="5" name="Picture Placeholder 5">
            <a:extLst>
              <a:ext uri="{FF2B5EF4-FFF2-40B4-BE49-F238E27FC236}">
                <a16:creationId xmlns:a16="http://schemas.microsoft.com/office/drawing/2014/main" id="{E66E759D-E7B2-7040-90A8-5EA082CC631E}"/>
              </a:ext>
            </a:extLst>
          </p:cNvPr>
          <p:cNvSpPr>
            <a:spLocks noGrp="1"/>
          </p:cNvSpPr>
          <p:nvPr>
            <p:ph type="pic" sz="quarter" idx="18"/>
          </p:nvPr>
        </p:nvSpPr>
        <p:spPr>
          <a:xfrm>
            <a:off x="10440063" y="5899868"/>
            <a:ext cx="1523337" cy="821606"/>
          </a:xfrm>
          <a:noFill/>
        </p:spPr>
        <p:txBody>
          <a:bodyPr>
            <a:normAutofit/>
          </a:bodyPr>
          <a:lstStyle>
            <a:lvl1pPr marL="0" indent="0">
              <a:buNone/>
              <a:defRPr sz="1200"/>
            </a:lvl1pPr>
          </a:lstStyle>
          <a:p>
            <a:endParaRPr lang="en-US"/>
          </a:p>
        </p:txBody>
      </p:sp>
    </p:spTree>
    <p:extLst>
      <p:ext uri="{BB962C8B-B14F-4D97-AF65-F5344CB8AC3E}">
        <p14:creationId xmlns:p14="http://schemas.microsoft.com/office/powerpoint/2010/main" val="1408142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4014-C651-EB42-964E-08AD60ACC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AF8C7C-7E3C-5546-ABCD-610BE529AA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317A08-75B8-2446-BA96-BF5907CA8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95AC7A-C640-1F47-BEDE-C1E5DB7C3772}"/>
              </a:ext>
            </a:extLst>
          </p:cNvPr>
          <p:cNvSpPr>
            <a:spLocks noGrp="1"/>
          </p:cNvSpPr>
          <p:nvPr>
            <p:ph type="dt" sz="half" idx="10"/>
          </p:nvPr>
        </p:nvSpPr>
        <p:spPr/>
        <p:txBody>
          <a:bodyPr/>
          <a:lstStyle/>
          <a:p>
            <a:fld id="{BDB6CA3D-3173-4B44-AB11-F8DDD9557027}" type="datetimeFigureOut">
              <a:rPr lang="en-US" smtClean="0"/>
              <a:t>6/25/2019</a:t>
            </a:fld>
            <a:endParaRPr lang="en-US"/>
          </a:p>
        </p:txBody>
      </p:sp>
      <p:sp>
        <p:nvSpPr>
          <p:cNvPr id="6" name="Footer Placeholder 5">
            <a:extLst>
              <a:ext uri="{FF2B5EF4-FFF2-40B4-BE49-F238E27FC236}">
                <a16:creationId xmlns:a16="http://schemas.microsoft.com/office/drawing/2014/main" id="{B5329D80-AA42-064E-A45C-C5A2DC306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220C1-7ACD-DE49-88A2-3B276601DCCB}"/>
              </a:ext>
            </a:extLst>
          </p:cNvPr>
          <p:cNvSpPr>
            <a:spLocks noGrp="1"/>
          </p:cNvSpPr>
          <p:nvPr>
            <p:ph type="sldNum" sz="quarter" idx="12"/>
          </p:nvPr>
        </p:nvSpPr>
        <p:spPr/>
        <p:txBody>
          <a:bodyPr/>
          <a:lstStyle/>
          <a:p>
            <a:fld id="{0C7B4787-4E7A-BF42-838C-32DA173181A9}" type="slidenum">
              <a:rPr lang="en-US" smtClean="0"/>
              <a:t>‹#›</a:t>
            </a:fld>
            <a:endParaRPr lang="en-US"/>
          </a:p>
        </p:txBody>
      </p:sp>
    </p:spTree>
    <p:extLst>
      <p:ext uri="{BB962C8B-B14F-4D97-AF65-F5344CB8AC3E}">
        <p14:creationId xmlns:p14="http://schemas.microsoft.com/office/powerpoint/2010/main" val="3400589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FBF383-8DAD-0B40-A122-2818B3C71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72DA4-A32D-B44D-83A0-F90C6E978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7D451-9056-E34F-96D6-53663BDCE7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6CA3D-3173-4B44-AB11-F8DDD9557027}" type="datetimeFigureOut">
              <a:rPr lang="en-US" smtClean="0"/>
              <a:t>6/25/2019</a:t>
            </a:fld>
            <a:endParaRPr lang="en-US"/>
          </a:p>
        </p:txBody>
      </p:sp>
      <p:sp>
        <p:nvSpPr>
          <p:cNvPr id="5" name="Footer Placeholder 4">
            <a:extLst>
              <a:ext uri="{FF2B5EF4-FFF2-40B4-BE49-F238E27FC236}">
                <a16:creationId xmlns:a16="http://schemas.microsoft.com/office/drawing/2014/main" id="{8D0BF7B8-B00F-2D41-A75D-304F774098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C5B16-04EA-DC48-9150-36891CEFFC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B4787-4E7A-BF42-838C-32DA173181A9}" type="slidenum">
              <a:rPr lang="en-US" smtClean="0"/>
              <a:t>‹#›</a:t>
            </a:fld>
            <a:endParaRPr lang="en-US"/>
          </a:p>
        </p:txBody>
      </p:sp>
    </p:spTree>
    <p:extLst>
      <p:ext uri="{BB962C8B-B14F-4D97-AF65-F5344CB8AC3E}">
        <p14:creationId xmlns:p14="http://schemas.microsoft.com/office/powerpoint/2010/main" val="606032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1.png"/><Relationship Id="rId4" Type="http://schemas.openxmlformats.org/officeDocument/2006/relationships/hyperlink" Target="https://videocdn.filespin.io/api/v1/video/9f26fdfcd0624b2c9cd18cf231ea31e4/1080p-wm-video.mp4"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2.sv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9.svg"/><Relationship Id="rId7" Type="http://schemas.openxmlformats.org/officeDocument/2006/relationships/image" Target="../media/image1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1.svg"/><Relationship Id="rId7" Type="http://schemas.openxmlformats.org/officeDocument/2006/relationships/image" Target="../media/image1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38780B7C-DB10-FE4C-A5C0-12C28AC164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77589" y="-277129"/>
            <a:ext cx="2961669" cy="5371654"/>
          </a:xfrm>
          <a:prstGeom prst="rect">
            <a:avLst/>
          </a:prstGeom>
        </p:spPr>
      </p:pic>
      <p:sp>
        <p:nvSpPr>
          <p:cNvPr id="38" name="TextBox 37">
            <a:extLst>
              <a:ext uri="{FF2B5EF4-FFF2-40B4-BE49-F238E27FC236}">
                <a16:creationId xmlns:a16="http://schemas.microsoft.com/office/drawing/2014/main" id="{0F8B2E2A-4D0C-6643-A0C0-C178B0FBDCA4}"/>
              </a:ext>
            </a:extLst>
          </p:cNvPr>
          <p:cNvSpPr txBox="1"/>
          <p:nvPr/>
        </p:nvSpPr>
        <p:spPr>
          <a:xfrm>
            <a:off x="7839075" y="2275232"/>
            <a:ext cx="2767966" cy="3246914"/>
          </a:xfrm>
          <a:prstGeom prst="rect">
            <a:avLst/>
          </a:prstGeom>
          <a:noFill/>
        </p:spPr>
        <p:txBody>
          <a:bodyPr wrap="square" lIns="0" tIns="0" rIns="0" bIns="0" rtlCol="0" anchor="t">
            <a:spAutoFit/>
          </a:bodyPr>
          <a:lstStyle/>
          <a:p>
            <a:pPr>
              <a:lnSpc>
                <a:spcPct val="70000"/>
              </a:lnSpc>
              <a:defRPr/>
            </a:pPr>
            <a:r>
              <a:rPr lang="fr-FR" sz="15000" b="1">
                <a:solidFill>
                  <a:schemeClr val="bg1"/>
                </a:solidFill>
                <a:latin typeface="Century Gothic" panose="020B0502020202020204" pitchFamily="34" charset="0"/>
                <a:cs typeface="Futura Medium" panose="020B0602020204020303" pitchFamily="34" charset="-79"/>
              </a:rPr>
              <a:t>20</a:t>
            </a:r>
            <a:br>
              <a:rPr lang="fr-FR" sz="15000" b="1">
                <a:solidFill>
                  <a:schemeClr val="bg1"/>
                </a:solidFill>
                <a:latin typeface="Century Gothic" panose="020B0502020202020204" pitchFamily="34" charset="0"/>
                <a:cs typeface="Futura Medium" panose="020B0602020204020303" pitchFamily="34" charset="-79"/>
              </a:rPr>
            </a:br>
            <a:r>
              <a:rPr lang="fr-FR" sz="15000" b="1">
                <a:solidFill>
                  <a:schemeClr val="bg1"/>
                </a:solidFill>
                <a:latin typeface="Century Gothic" panose="020B0502020202020204" pitchFamily="34" charset="0"/>
                <a:cs typeface="Futura Medium" panose="020B0602020204020303" pitchFamily="34" charset="-79"/>
              </a:rPr>
              <a:t>19</a:t>
            </a:r>
            <a:endParaRPr kumimoji="0" lang="fr-FR" sz="15000" b="1" u="none" strike="noStrike" kern="1200" cap="none" spc="0" normalizeH="0" baseline="0" noProof="0">
              <a:ln>
                <a:noFill/>
              </a:ln>
              <a:solidFill>
                <a:schemeClr val="bg1"/>
              </a:solidFill>
              <a:effectLst/>
              <a:uLnTx/>
              <a:uFillTx/>
              <a:latin typeface="Century Gothic" panose="020B0502020202020204" pitchFamily="34" charset="0"/>
              <a:cs typeface="Futura Medium" panose="020B0602020204020303" pitchFamily="34" charset="-79"/>
            </a:endParaRPr>
          </a:p>
        </p:txBody>
      </p:sp>
      <p:sp>
        <p:nvSpPr>
          <p:cNvPr id="13" name="TextBox 12">
            <a:extLst>
              <a:ext uri="{FF2B5EF4-FFF2-40B4-BE49-F238E27FC236}">
                <a16:creationId xmlns:a16="http://schemas.microsoft.com/office/drawing/2014/main" id="{2CCDCF56-1F59-C548-ADB6-E4D480B0873F}"/>
              </a:ext>
            </a:extLst>
          </p:cNvPr>
          <p:cNvSpPr txBox="1"/>
          <p:nvPr/>
        </p:nvSpPr>
        <p:spPr>
          <a:xfrm>
            <a:off x="1818959" y="2777115"/>
            <a:ext cx="5139055" cy="1218795"/>
          </a:xfrm>
          <a:prstGeom prst="rect">
            <a:avLst/>
          </a:prstGeom>
          <a:noFill/>
        </p:spPr>
        <p:txBody>
          <a:bodyPr wrap="square" lIns="0" tIns="0" rIns="0" bIns="0" rtlCol="0" anchor="b">
            <a:spAutoFit/>
          </a:bodyPr>
          <a:lstStyle/>
          <a:p>
            <a:pPr lvl="0" algn="r">
              <a:lnSpc>
                <a:spcPct val="90000"/>
              </a:lnSpc>
              <a:defRPr/>
            </a:pPr>
            <a:r>
              <a:rPr lang="fr-FR" sz="4400" b="1">
                <a:solidFill>
                  <a:schemeClr val="bg1"/>
                </a:solidFill>
                <a:latin typeface="Century Gothic" panose="020B0502020202020204" pitchFamily="34" charset="0"/>
                <a:cs typeface="Futura Medium" panose="020B0602020204020303" pitchFamily="34" charset="-79"/>
              </a:rPr>
              <a:t>CONSUMER EXPERIENCE</a:t>
            </a:r>
            <a:endParaRPr kumimoji="0" lang="fr-FR" sz="4400" u="none" strike="noStrike" kern="1200" cap="none" spc="0" normalizeH="0" baseline="0" noProof="0">
              <a:ln>
                <a:noFill/>
              </a:ln>
              <a:solidFill>
                <a:schemeClr val="bg1"/>
              </a:solidFill>
              <a:effectLst/>
              <a:uLnTx/>
              <a:uFillTx/>
              <a:latin typeface="Century Gothic" panose="020B0502020202020204" pitchFamily="34" charset="0"/>
              <a:cs typeface="Futura Medium" panose="020B0602020204020303" pitchFamily="34" charset="-79"/>
            </a:endParaRPr>
          </a:p>
        </p:txBody>
      </p:sp>
      <p:sp>
        <p:nvSpPr>
          <p:cNvPr id="14" name="Rectangle 13">
            <a:extLst>
              <a:ext uri="{FF2B5EF4-FFF2-40B4-BE49-F238E27FC236}">
                <a16:creationId xmlns:a16="http://schemas.microsoft.com/office/drawing/2014/main" id="{210F8CBA-BBB6-AA43-AA61-B7BB765B0E05}"/>
              </a:ext>
            </a:extLst>
          </p:cNvPr>
          <p:cNvSpPr/>
          <p:nvPr/>
        </p:nvSpPr>
        <p:spPr>
          <a:xfrm>
            <a:off x="4360147" y="4140861"/>
            <a:ext cx="2610010" cy="387798"/>
          </a:xfrm>
          <a:prstGeom prst="rect">
            <a:avLst/>
          </a:prstGeom>
          <a:noFill/>
        </p:spPr>
        <p:txBody>
          <a:bodyPr wrap="square" lIns="0" tIns="0" rIns="0" bIns="0" rtlCol="0" anchor="t">
            <a:spAutoFit/>
          </a:bodyPr>
          <a:lstStyle/>
          <a:p>
            <a:pPr algn="r">
              <a:lnSpc>
                <a:spcPct val="90000"/>
              </a:lnSpc>
            </a:pPr>
            <a:r>
              <a:rPr lang="fr-FR" sz="2800">
                <a:solidFill>
                  <a:schemeClr val="bg1"/>
                </a:solidFill>
                <a:latin typeface="Century Gothic" panose="020B0502020202020204" pitchFamily="34" charset="0"/>
                <a:cs typeface="Futura Medium" panose="020B0602020204020303" pitchFamily="34" charset="-79"/>
              </a:rPr>
              <a:t>REPORT</a:t>
            </a:r>
            <a:endParaRPr lang="en-US" sz="2800">
              <a:solidFill>
                <a:schemeClr val="bg1"/>
              </a:solidFill>
              <a:latin typeface="Century Gothic" panose="020B0502020202020204" pitchFamily="34" charset="0"/>
              <a:cs typeface="Futura Medium" panose="020B0602020204020303" pitchFamily="34" charset="-79"/>
            </a:endParaRPr>
          </a:p>
        </p:txBody>
      </p:sp>
      <p:pic>
        <p:nvPicPr>
          <p:cNvPr id="16" name="Graphic 15">
            <a:extLst>
              <a:ext uri="{FF2B5EF4-FFF2-40B4-BE49-F238E27FC236}">
                <a16:creationId xmlns:a16="http://schemas.microsoft.com/office/drawing/2014/main" id="{25745B01-A223-FC42-AAF0-9288E8A9B2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650" y="6470030"/>
            <a:ext cx="3854450" cy="181243"/>
          </a:xfrm>
          <a:prstGeom prst="rect">
            <a:avLst/>
          </a:prstGeom>
        </p:spPr>
      </p:pic>
      <p:pic>
        <p:nvPicPr>
          <p:cNvPr id="15" name="Graphic 14">
            <a:extLst>
              <a:ext uri="{FF2B5EF4-FFF2-40B4-BE49-F238E27FC236}">
                <a16:creationId xmlns:a16="http://schemas.microsoft.com/office/drawing/2014/main" id="{BF3BFCD8-97B3-984B-8A5E-F5150F184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650" y="6470030"/>
            <a:ext cx="3854450" cy="181243"/>
          </a:xfrm>
          <a:prstGeom prst="rect">
            <a:avLst/>
          </a:prstGeom>
        </p:spPr>
      </p:pic>
      <p:grpSp>
        <p:nvGrpSpPr>
          <p:cNvPr id="7" name="Group 6">
            <a:extLst>
              <a:ext uri="{FF2B5EF4-FFF2-40B4-BE49-F238E27FC236}">
                <a16:creationId xmlns:a16="http://schemas.microsoft.com/office/drawing/2014/main" id="{19E1C6AC-9ECB-644A-B934-81C4F33C15FC}"/>
              </a:ext>
            </a:extLst>
          </p:cNvPr>
          <p:cNvGrpSpPr/>
          <p:nvPr/>
        </p:nvGrpSpPr>
        <p:grpSpPr>
          <a:xfrm>
            <a:off x="2" y="2630343"/>
            <a:ext cx="1641932" cy="1269782"/>
            <a:chOff x="2" y="2630343"/>
            <a:chExt cx="1641932" cy="1269782"/>
          </a:xfrm>
        </p:grpSpPr>
        <p:grpSp>
          <p:nvGrpSpPr>
            <p:cNvPr id="6" name="Group 5">
              <a:extLst>
                <a:ext uri="{FF2B5EF4-FFF2-40B4-BE49-F238E27FC236}">
                  <a16:creationId xmlns:a16="http://schemas.microsoft.com/office/drawing/2014/main" id="{3F7EE08E-D0C3-8A47-96E1-DCA44A84B894}"/>
                </a:ext>
              </a:extLst>
            </p:cNvPr>
            <p:cNvGrpSpPr/>
            <p:nvPr/>
          </p:nvGrpSpPr>
          <p:grpSpPr>
            <a:xfrm>
              <a:off x="2" y="3192689"/>
              <a:ext cx="1204603" cy="707436"/>
              <a:chOff x="2" y="3192689"/>
              <a:chExt cx="1641932" cy="707436"/>
            </a:xfrm>
          </p:grpSpPr>
          <p:sp>
            <p:nvSpPr>
              <p:cNvPr id="19" name="Rectangle 18">
                <a:extLst>
                  <a:ext uri="{FF2B5EF4-FFF2-40B4-BE49-F238E27FC236}">
                    <a16:creationId xmlns:a16="http://schemas.microsoft.com/office/drawing/2014/main" id="{F68DE480-1E5A-4D4D-AA62-AB9842398EDC}"/>
                  </a:ext>
                </a:extLst>
              </p:cNvPr>
              <p:cNvSpPr/>
              <p:nvPr/>
            </p:nvSpPr>
            <p:spPr>
              <a:xfrm rot="16200000">
                <a:off x="750691" y="3008882"/>
                <a:ext cx="140554" cy="164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76665525-5F49-7447-9871-90521AE826A4}"/>
                  </a:ext>
                </a:extLst>
              </p:cNvPr>
              <p:cNvSpPr/>
              <p:nvPr/>
            </p:nvSpPr>
            <p:spPr>
              <a:xfrm rot="16200000">
                <a:off x="750691" y="2727709"/>
                <a:ext cx="140554" cy="164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83BEAC52-C8C5-CB46-BC6D-E2AF951DB798}"/>
                  </a:ext>
                </a:extLst>
              </p:cNvPr>
              <p:cNvSpPr/>
              <p:nvPr/>
            </p:nvSpPr>
            <p:spPr>
              <a:xfrm rot="16200000">
                <a:off x="750691" y="2442000"/>
                <a:ext cx="140554" cy="164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Rectangle 27">
              <a:extLst>
                <a:ext uri="{FF2B5EF4-FFF2-40B4-BE49-F238E27FC236}">
                  <a16:creationId xmlns:a16="http://schemas.microsoft.com/office/drawing/2014/main" id="{CCD2FEA4-82EF-C64B-984B-E8B4755DEADF}"/>
                </a:ext>
              </a:extLst>
            </p:cNvPr>
            <p:cNvSpPr/>
            <p:nvPr/>
          </p:nvSpPr>
          <p:spPr>
            <a:xfrm rot="16200000">
              <a:off x="750691" y="2160827"/>
              <a:ext cx="140554" cy="164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4067CD79-D282-FE44-8B00-C793E997D951}"/>
                </a:ext>
              </a:extLst>
            </p:cNvPr>
            <p:cNvSpPr/>
            <p:nvPr/>
          </p:nvSpPr>
          <p:spPr>
            <a:xfrm rot="16200000">
              <a:off x="750691" y="1879654"/>
              <a:ext cx="140554" cy="164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Rectangle 29">
            <a:extLst>
              <a:ext uri="{FF2B5EF4-FFF2-40B4-BE49-F238E27FC236}">
                <a16:creationId xmlns:a16="http://schemas.microsoft.com/office/drawing/2014/main" id="{C197A54E-0E5B-5947-B704-087D94A886D1}"/>
              </a:ext>
            </a:extLst>
          </p:cNvPr>
          <p:cNvSpPr/>
          <p:nvPr/>
        </p:nvSpPr>
        <p:spPr>
          <a:xfrm>
            <a:off x="1641932" y="2628908"/>
            <a:ext cx="874654" cy="8746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Frame 19">
            <a:extLst>
              <a:ext uri="{FF2B5EF4-FFF2-40B4-BE49-F238E27FC236}">
                <a16:creationId xmlns:a16="http://schemas.microsoft.com/office/drawing/2014/main" id="{A02C3E17-AF99-5143-98DD-F5CE2F5BB296}"/>
              </a:ext>
            </a:extLst>
          </p:cNvPr>
          <p:cNvSpPr/>
          <p:nvPr/>
        </p:nvSpPr>
        <p:spPr>
          <a:xfrm>
            <a:off x="1204605" y="3024035"/>
            <a:ext cx="874654" cy="874654"/>
          </a:xfrm>
          <a:prstGeom prst="frame">
            <a:avLst>
              <a:gd name="adj1" fmla="val 178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5" name="Group 4">
            <a:extLst>
              <a:ext uri="{FF2B5EF4-FFF2-40B4-BE49-F238E27FC236}">
                <a16:creationId xmlns:a16="http://schemas.microsoft.com/office/drawing/2014/main" id="{197CF350-5CF8-BE4C-9EB1-BE1E5C76DEE1}"/>
              </a:ext>
            </a:extLst>
          </p:cNvPr>
          <p:cNvGrpSpPr/>
          <p:nvPr/>
        </p:nvGrpSpPr>
        <p:grpSpPr>
          <a:xfrm>
            <a:off x="-245879" y="5407516"/>
            <a:ext cx="2762466" cy="2762466"/>
            <a:chOff x="-195730" y="5094525"/>
            <a:chExt cx="2900969" cy="2900969"/>
          </a:xfrm>
        </p:grpSpPr>
        <p:grpSp>
          <p:nvGrpSpPr>
            <p:cNvPr id="4" name="Group 3">
              <a:extLst>
                <a:ext uri="{FF2B5EF4-FFF2-40B4-BE49-F238E27FC236}">
                  <a16:creationId xmlns:a16="http://schemas.microsoft.com/office/drawing/2014/main" id="{6CE8519E-69EC-F74E-9387-8CA3694124FE}"/>
                </a:ext>
              </a:extLst>
            </p:cNvPr>
            <p:cNvGrpSpPr/>
            <p:nvPr/>
          </p:nvGrpSpPr>
          <p:grpSpPr>
            <a:xfrm>
              <a:off x="119089" y="5409343"/>
              <a:ext cx="2271331" cy="2271332"/>
              <a:chOff x="5188942" y="6004848"/>
              <a:chExt cx="1781215" cy="1781216"/>
            </a:xfrm>
          </p:grpSpPr>
          <p:sp>
            <p:nvSpPr>
              <p:cNvPr id="37" name="Rectangle 36">
                <a:extLst>
                  <a:ext uri="{FF2B5EF4-FFF2-40B4-BE49-F238E27FC236}">
                    <a16:creationId xmlns:a16="http://schemas.microsoft.com/office/drawing/2014/main" id="{2C911B78-5314-3C4B-8A6C-659723620F36}"/>
                  </a:ext>
                </a:extLst>
              </p:cNvPr>
              <p:cNvSpPr/>
              <p:nvPr/>
            </p:nvSpPr>
            <p:spPr>
              <a:xfrm>
                <a:off x="5188942" y="63572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9D56183-5C03-174F-81EC-15C99133EF6B}"/>
                  </a:ext>
                </a:extLst>
              </p:cNvPr>
              <p:cNvSpPr/>
              <p:nvPr/>
            </p:nvSpPr>
            <p:spPr>
              <a:xfrm>
                <a:off x="5903481" y="63572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533C555-4DE1-5247-A58F-A4B8C9ACC252}"/>
                  </a:ext>
                </a:extLst>
              </p:cNvPr>
              <p:cNvSpPr/>
              <p:nvPr/>
            </p:nvSpPr>
            <p:spPr>
              <a:xfrm>
                <a:off x="5547757" y="6716049"/>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A5F2AD54-24DA-784B-9015-6BBD228EF5F5}"/>
                  </a:ext>
                </a:extLst>
              </p:cNvPr>
              <p:cNvSpPr/>
              <p:nvPr/>
            </p:nvSpPr>
            <p:spPr>
              <a:xfrm>
                <a:off x="6262296" y="6716048"/>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FEFC8405-C7F6-764E-9A12-2490F17A47B7}"/>
                  </a:ext>
                </a:extLst>
              </p:cNvPr>
              <p:cNvSpPr/>
              <p:nvPr/>
            </p:nvSpPr>
            <p:spPr>
              <a:xfrm>
                <a:off x="6611342" y="63572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E6A0874C-1A1E-7843-BD6E-12B3D46DBE59}"/>
                  </a:ext>
                </a:extLst>
              </p:cNvPr>
              <p:cNvSpPr/>
              <p:nvPr/>
            </p:nvSpPr>
            <p:spPr>
              <a:xfrm>
                <a:off x="5547757" y="6004849"/>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D8643065-6229-C548-B413-1EEC841D00AA}"/>
                  </a:ext>
                </a:extLst>
              </p:cNvPr>
              <p:cNvSpPr/>
              <p:nvPr/>
            </p:nvSpPr>
            <p:spPr>
              <a:xfrm>
                <a:off x="6262296" y="6004848"/>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C3185D4C-DBE2-D849-B103-0DA43DE00981}"/>
                  </a:ext>
                </a:extLst>
              </p:cNvPr>
              <p:cNvSpPr/>
              <p:nvPr/>
            </p:nvSpPr>
            <p:spPr>
              <a:xfrm>
                <a:off x="5188942" y="70684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CD347390-3E94-1644-AA2C-D72932835579}"/>
                  </a:ext>
                </a:extLst>
              </p:cNvPr>
              <p:cNvSpPr/>
              <p:nvPr/>
            </p:nvSpPr>
            <p:spPr>
              <a:xfrm>
                <a:off x="5903481" y="70684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7FE7A27-6586-354D-817E-917D5B0B7134}"/>
                  </a:ext>
                </a:extLst>
              </p:cNvPr>
              <p:cNvSpPr/>
              <p:nvPr/>
            </p:nvSpPr>
            <p:spPr>
              <a:xfrm>
                <a:off x="6611342" y="70684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70B12CB0-3BCD-AF4B-97D0-AB7A4329088C}"/>
                  </a:ext>
                </a:extLst>
              </p:cNvPr>
              <p:cNvSpPr/>
              <p:nvPr/>
            </p:nvSpPr>
            <p:spPr>
              <a:xfrm>
                <a:off x="5547757" y="7427249"/>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463FC506-DB59-1F40-B018-97A21B2B88C0}"/>
                  </a:ext>
                </a:extLst>
              </p:cNvPr>
              <p:cNvSpPr/>
              <p:nvPr/>
            </p:nvSpPr>
            <p:spPr>
              <a:xfrm>
                <a:off x="6262296" y="7427248"/>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 name="Donut 31">
              <a:extLst>
                <a:ext uri="{FF2B5EF4-FFF2-40B4-BE49-F238E27FC236}">
                  <a16:creationId xmlns:a16="http://schemas.microsoft.com/office/drawing/2014/main" id="{B02DB11B-0EB7-1D47-974B-86C44479EDCC}"/>
                </a:ext>
              </a:extLst>
            </p:cNvPr>
            <p:cNvSpPr/>
            <p:nvPr/>
          </p:nvSpPr>
          <p:spPr>
            <a:xfrm>
              <a:off x="-195730" y="5094525"/>
              <a:ext cx="2900969" cy="2900969"/>
            </a:xfrm>
            <a:prstGeom prst="donut">
              <a:avLst>
                <a:gd name="adj" fmla="val 166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8" name="Pie 7">
            <a:extLst>
              <a:ext uri="{FF2B5EF4-FFF2-40B4-BE49-F238E27FC236}">
                <a16:creationId xmlns:a16="http://schemas.microsoft.com/office/drawing/2014/main" id="{9270A4F7-165F-8743-B010-8332F3F5DF9F}"/>
              </a:ext>
            </a:extLst>
          </p:cNvPr>
          <p:cNvSpPr/>
          <p:nvPr/>
        </p:nvSpPr>
        <p:spPr>
          <a:xfrm flipV="1">
            <a:off x="8063089" y="-1714500"/>
            <a:ext cx="3429000" cy="3429000"/>
          </a:xfrm>
          <a:prstGeom prst="pie">
            <a:avLst>
              <a:gd name="adj1" fmla="val 10800000"/>
              <a:gd name="adj2" fmla="val 16200000"/>
            </a:avLst>
          </a:prstGeom>
          <a:solidFill>
            <a:srgbClr val="F8D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a16="http://schemas.microsoft.com/office/drawing/2014/main" id="{A795FEE6-A53B-6F41-9D31-D11A973249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6194" y="159311"/>
            <a:ext cx="1435100" cy="571500"/>
          </a:xfrm>
          <a:prstGeom prst="rect">
            <a:avLst/>
          </a:prstGeom>
        </p:spPr>
      </p:pic>
      <p:sp>
        <p:nvSpPr>
          <p:cNvPr id="34" name="TextBox 33">
            <a:extLst>
              <a:ext uri="{FF2B5EF4-FFF2-40B4-BE49-F238E27FC236}">
                <a16:creationId xmlns:a16="http://schemas.microsoft.com/office/drawing/2014/main" id="{106E9DAE-25BF-7846-BAD8-67742BAFECAF}"/>
              </a:ext>
            </a:extLst>
          </p:cNvPr>
          <p:cNvSpPr txBox="1"/>
          <p:nvPr/>
        </p:nvSpPr>
        <p:spPr>
          <a:xfrm>
            <a:off x="1501400" y="1862725"/>
            <a:ext cx="5456614" cy="43088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Your Name &amp; Title Goes Here</a:t>
            </a:r>
          </a:p>
        </p:txBody>
      </p:sp>
    </p:spTree>
    <p:extLst>
      <p:ext uri="{BB962C8B-B14F-4D97-AF65-F5344CB8AC3E}">
        <p14:creationId xmlns:p14="http://schemas.microsoft.com/office/powerpoint/2010/main" val="4243312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94036227-DBAF-5149-953D-6EAB3FD1AEC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1720"/>
          <a:stretch/>
        </p:blipFill>
        <p:spPr>
          <a:xfrm>
            <a:off x="4712249" y="-12189"/>
            <a:ext cx="1517445" cy="1879205"/>
          </a:xfrm>
          <a:prstGeom prst="rect">
            <a:avLst/>
          </a:prstGeom>
        </p:spPr>
      </p:pic>
      <p:sp>
        <p:nvSpPr>
          <p:cNvPr id="4" name="TextBox 3">
            <a:extLst>
              <a:ext uri="{FF2B5EF4-FFF2-40B4-BE49-F238E27FC236}">
                <a16:creationId xmlns:a16="http://schemas.microsoft.com/office/drawing/2014/main" id="{A5CA9B9D-903E-1840-A332-A62E6852450F}"/>
              </a:ext>
            </a:extLst>
          </p:cNvPr>
          <p:cNvSpPr txBox="1"/>
          <p:nvPr/>
        </p:nvSpPr>
        <p:spPr>
          <a:xfrm>
            <a:off x="837564" y="1041400"/>
            <a:ext cx="5258436"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panose="020B0602020204020303" pitchFamily="34" charset="-79"/>
              </a:rPr>
              <a:t>Takeaways</a:t>
            </a:r>
          </a:p>
        </p:txBody>
      </p:sp>
      <p:sp>
        <p:nvSpPr>
          <p:cNvPr id="10" name="TextBox 9">
            <a:extLst>
              <a:ext uri="{FF2B5EF4-FFF2-40B4-BE49-F238E27FC236}">
                <a16:creationId xmlns:a16="http://schemas.microsoft.com/office/drawing/2014/main" id="{604B54A3-6A03-C047-ADD1-2F9A035ED036}"/>
              </a:ext>
            </a:extLst>
          </p:cNvPr>
          <p:cNvSpPr txBox="1"/>
          <p:nvPr/>
        </p:nvSpPr>
        <p:spPr>
          <a:xfrm>
            <a:off x="1749130" y="2380757"/>
            <a:ext cx="2553769"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2"/>
                </a:solidFill>
                <a:latin typeface="Century Gothic" panose="020B0502020202020204" pitchFamily="34" charset="0"/>
                <a:cs typeface="Futura Medium" panose="020B0602020204020303" pitchFamily="34" charset="-79"/>
              </a:rPr>
              <a:t>Get Your Hands Dirty</a:t>
            </a:r>
            <a:endParaRPr kumimoji="0" lang="fr-FR" sz="1600" b="1" i="0" u="none" strike="noStrike" kern="1200" cap="none" spc="0" normalizeH="0" baseline="0" noProof="0">
              <a:ln>
                <a:noFill/>
              </a:ln>
              <a:solidFill>
                <a:schemeClr val="accent2"/>
              </a:solidFill>
              <a:effectLst/>
              <a:uLnTx/>
              <a:uFillTx/>
              <a:latin typeface="Century Gothic" panose="020B0502020202020204" pitchFamily="34" charset="0"/>
              <a:cs typeface="Futura Medium" panose="020B0602020204020303" pitchFamily="34" charset="-79"/>
            </a:endParaRPr>
          </a:p>
        </p:txBody>
      </p:sp>
      <p:sp>
        <p:nvSpPr>
          <p:cNvPr id="12" name="TextBox 11">
            <a:extLst>
              <a:ext uri="{FF2B5EF4-FFF2-40B4-BE49-F238E27FC236}">
                <a16:creationId xmlns:a16="http://schemas.microsoft.com/office/drawing/2014/main" id="{8047E28E-6A3B-7F45-B454-F3556F2A82A8}"/>
              </a:ext>
            </a:extLst>
          </p:cNvPr>
          <p:cNvSpPr txBox="1"/>
          <p:nvPr/>
        </p:nvSpPr>
        <p:spPr>
          <a:xfrm>
            <a:off x="1757248" y="2932794"/>
            <a:ext cx="2556490" cy="2233688"/>
          </a:xfrm>
          <a:prstGeom prst="rect">
            <a:avLst/>
          </a:prstGeom>
          <a:noFill/>
        </p:spPr>
        <p:txBody>
          <a:bodyPr wrap="square" lIns="0" tIns="0" rIns="91440" bIns="0"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lang="en-US" sz="1000" b="1">
                <a:solidFill>
                  <a:schemeClr val="tx2"/>
                </a:solidFill>
                <a:latin typeface="Century Gothic" panose="020B0502020202020204" pitchFamily="34" charset="0"/>
                <a:cs typeface="Futura Medium" panose="020B0602020204020303" pitchFamily="34" charset="-79"/>
              </a:rPr>
              <a:t>It came up over and over. Data only shows you how consumers shop, not  how they live. </a:t>
            </a:r>
          </a:p>
          <a:p>
            <a:pPr marL="0" marR="0" lvl="0" indent="0" algn="l" defTabSz="914400" rtl="0" eaLnBrk="1" fontAlgn="auto" latinLnBrk="0" hangingPunct="1">
              <a:lnSpc>
                <a:spcPts val="1640"/>
              </a:lnSpc>
              <a:spcBef>
                <a:spcPts val="0"/>
              </a:spcBef>
              <a:spcAft>
                <a:spcPts val="0"/>
              </a:spcAft>
              <a:buClrTx/>
              <a:buSzTx/>
              <a:buFontTx/>
              <a:buNone/>
              <a:tabLst/>
              <a:defRPr/>
            </a:pPr>
            <a:endParaRPr lang="en-US" sz="1000" b="1">
              <a:solidFill>
                <a:schemeClr val="tx2"/>
              </a:solidFill>
              <a:latin typeface="Century Gothic" panose="020B0502020202020204" pitchFamily="34" charset="0"/>
              <a:cs typeface="Futura Medium" panose="020B0602020204020303" pitchFamily="34" charset="-79"/>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sz="1000" b="1">
                <a:solidFill>
                  <a:schemeClr val="tx2"/>
                </a:solidFill>
                <a:latin typeface="Century Gothic" panose="020B0502020202020204" pitchFamily="34" charset="0"/>
                <a:cs typeface="Futura Medium" panose="020B0602020204020303" pitchFamily="34" charset="-79"/>
              </a:rPr>
              <a:t>Read their hashtags, look at their photos, and better yet, go talk to them. </a:t>
            </a:r>
          </a:p>
          <a:p>
            <a:pPr marL="0" marR="0" lvl="0" indent="0" algn="l" defTabSz="914400" rtl="0" eaLnBrk="1" fontAlgn="auto" latinLnBrk="0" hangingPunct="1">
              <a:lnSpc>
                <a:spcPts val="1640"/>
              </a:lnSpc>
              <a:spcBef>
                <a:spcPts val="0"/>
              </a:spcBef>
              <a:spcAft>
                <a:spcPts val="0"/>
              </a:spcAft>
              <a:buClrTx/>
              <a:buSzTx/>
              <a:buFontTx/>
              <a:buNone/>
              <a:tabLst/>
              <a:defRPr/>
            </a:pPr>
            <a:endParaRPr lang="en-US" sz="1000" b="1">
              <a:solidFill>
                <a:schemeClr val="tx2"/>
              </a:solidFill>
              <a:latin typeface="Century Gothic" panose="020B0502020202020204" pitchFamily="34" charset="0"/>
              <a:cs typeface="Futura Medium" panose="020B0602020204020303" pitchFamily="34" charset="-79"/>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sz="1000" b="1">
                <a:solidFill>
                  <a:schemeClr val="tx2"/>
                </a:solidFill>
                <a:latin typeface="Century Gothic" panose="020B0502020202020204" pitchFamily="34" charset="0"/>
                <a:cs typeface="Futura Medium" panose="020B0602020204020303" pitchFamily="34" charset="-79"/>
              </a:rPr>
              <a:t>And considering that life is messy, don’t be afraid to embrace the mess. Raw and underproduced creative can connect in ways a slick TV spot can’t. </a:t>
            </a:r>
            <a:endParaRPr kumimoji="0" lang="en-US" sz="1000" b="1" i="0" u="none" strike="noStrike" kern="1200" cap="none" spc="0" normalizeH="0" baseline="0" noProof="0">
              <a:ln>
                <a:noFill/>
              </a:ln>
              <a:solidFill>
                <a:schemeClr val="tx2"/>
              </a:solidFill>
              <a:effectLst/>
              <a:uLnTx/>
              <a:uFillTx/>
              <a:latin typeface="Century Gothic" panose="020B0502020202020204" pitchFamily="34" charset="0"/>
              <a:cs typeface="Futura Medium" panose="020B0602020204020303" pitchFamily="34" charset="-79"/>
            </a:endParaRPr>
          </a:p>
        </p:txBody>
      </p:sp>
      <p:sp>
        <p:nvSpPr>
          <p:cNvPr id="13" name="TextBox 12">
            <a:extLst>
              <a:ext uri="{FF2B5EF4-FFF2-40B4-BE49-F238E27FC236}">
                <a16:creationId xmlns:a16="http://schemas.microsoft.com/office/drawing/2014/main" id="{9BB55D6D-9B3E-4340-99E7-3C6B6AB53188}"/>
              </a:ext>
            </a:extLst>
          </p:cNvPr>
          <p:cNvSpPr txBox="1"/>
          <p:nvPr/>
        </p:nvSpPr>
        <p:spPr>
          <a:xfrm>
            <a:off x="4721340" y="2932794"/>
            <a:ext cx="2556490" cy="3054426"/>
          </a:xfrm>
          <a:prstGeom prst="rect">
            <a:avLst/>
          </a:prstGeom>
          <a:noFill/>
        </p:spPr>
        <p:txBody>
          <a:bodyPr wrap="square" lIns="0" tIns="0" rIns="91440" bIns="0"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The most successful brands are the ones that establish strong brand values, then let consumers drive. </a:t>
            </a:r>
          </a:p>
          <a:p>
            <a:pPr marL="0" marR="0" lvl="0" indent="0" algn="l" defTabSz="914400" rtl="0" eaLnBrk="1" fontAlgn="auto" latinLnBrk="0" hangingPunct="1">
              <a:lnSpc>
                <a:spcPts val="1640"/>
              </a:lnSpc>
              <a:spcBef>
                <a:spcPts val="0"/>
              </a:spcBef>
              <a:spcAft>
                <a:spcPts val="0"/>
              </a:spcAft>
              <a:buClrTx/>
              <a:buSzTx/>
              <a:buFontTx/>
              <a:buNone/>
              <a:tabLst/>
              <a:defRPr/>
            </a:pPr>
            <a:endParaRPr lang="en-US" sz="1000" b="1">
              <a:solidFill>
                <a:schemeClr val="tx2"/>
              </a:solidFill>
              <a:latin typeface="Century Gothic" panose="020B0502020202020204" pitchFamily="34" charset="0"/>
              <a:cs typeface="Futura Medium" panose="020B0602020204020303" pitchFamily="34" charset="-79"/>
            </a:endParaRPr>
          </a:p>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Wendy’s responds to tweets so nimbly because it knows what it stands for, </a:t>
            </a:r>
            <a:br>
              <a:rPr kumimoji="0" lang="en-US" sz="1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br>
            <a:r>
              <a:rPr kumimoji="0" lang="en-US" sz="1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and </a:t>
            </a:r>
            <a:r>
              <a:rPr lang="en-US" sz="1000" b="1">
                <a:solidFill>
                  <a:schemeClr val="tx2"/>
                </a:solidFill>
                <a:latin typeface="Century Gothic" panose="020B0502020202020204" pitchFamily="34" charset="0"/>
                <a:cs typeface="Futura Medium" panose="020B0602020204020303" pitchFamily="34" charset="-79"/>
              </a:rPr>
              <a:t>its</a:t>
            </a:r>
            <a:r>
              <a:rPr kumimoji="0" lang="en-US" sz="1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 values define every interaction with consumers. </a:t>
            </a:r>
          </a:p>
          <a:p>
            <a:pPr marL="0" marR="0" lvl="0" indent="0" algn="l" defTabSz="914400" rtl="0" eaLnBrk="1" fontAlgn="auto" latinLnBrk="0" hangingPunct="1">
              <a:lnSpc>
                <a:spcPts val="1640"/>
              </a:lnSpc>
              <a:spcBef>
                <a:spcPts val="0"/>
              </a:spcBef>
              <a:spcAft>
                <a:spcPts val="0"/>
              </a:spcAft>
              <a:buClrTx/>
              <a:buSzTx/>
              <a:buFontTx/>
              <a:buNone/>
              <a:tabLst/>
              <a:defRPr/>
            </a:pPr>
            <a:endParaRPr lang="en-US" sz="1000" b="1">
              <a:solidFill>
                <a:schemeClr val="tx2"/>
              </a:solidFill>
              <a:latin typeface="Century Gothic" panose="020B0502020202020204" pitchFamily="34" charset="0"/>
              <a:cs typeface="Futura Medium" panose="020B0602020204020303" pitchFamily="34" charset="-79"/>
            </a:endParaRPr>
          </a:p>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Similarly, Puma partnered with an artist who shares </a:t>
            </a:r>
            <a:r>
              <a:rPr lang="en-US" sz="1000" b="1">
                <a:solidFill>
                  <a:schemeClr val="tx2"/>
                </a:solidFill>
                <a:latin typeface="Century Gothic" panose="020B0502020202020204" pitchFamily="34" charset="0"/>
                <a:cs typeface="Futura Medium" panose="020B0602020204020303" pitchFamily="34" charset="-79"/>
              </a:rPr>
              <a:t>its</a:t>
            </a:r>
            <a:r>
              <a:rPr kumimoji="0" lang="en-US" sz="1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 brand values and brings a connection point to culture and community. To be part of culture, stand by your point of view and let consumers help define the experience.</a:t>
            </a:r>
            <a:endParaRPr lang="en-US" sz="1000" b="1">
              <a:solidFill>
                <a:schemeClr val="tx2"/>
              </a:solidFill>
              <a:latin typeface="Century Gothic" panose="020B0502020202020204" pitchFamily="34" charset="0"/>
              <a:cs typeface="Futura Medium" panose="020B0602020204020303" pitchFamily="34" charset="-79"/>
            </a:endParaRPr>
          </a:p>
        </p:txBody>
      </p:sp>
      <p:sp>
        <p:nvSpPr>
          <p:cNvPr id="14" name="TextBox 13">
            <a:extLst>
              <a:ext uri="{FF2B5EF4-FFF2-40B4-BE49-F238E27FC236}">
                <a16:creationId xmlns:a16="http://schemas.microsoft.com/office/drawing/2014/main" id="{BFBC163D-E907-9248-B82D-679154F5CA55}"/>
              </a:ext>
            </a:extLst>
          </p:cNvPr>
          <p:cNvSpPr txBox="1"/>
          <p:nvPr/>
        </p:nvSpPr>
        <p:spPr>
          <a:xfrm>
            <a:off x="4712249" y="2380757"/>
            <a:ext cx="2553769"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2"/>
                </a:solidFill>
                <a:latin typeface="Century Gothic" panose="020B0502020202020204" pitchFamily="34" charset="0"/>
                <a:cs typeface="Futura Medium" panose="020B0602020204020303" pitchFamily="34" charset="-79"/>
              </a:rPr>
              <a:t>Let Go</a:t>
            </a:r>
            <a:endParaRPr kumimoji="0" lang="fr-FR" sz="1600" b="1" i="0" u="none" strike="noStrike" kern="1200" cap="none" spc="0" normalizeH="0" baseline="0" noProof="0">
              <a:ln>
                <a:noFill/>
              </a:ln>
              <a:solidFill>
                <a:schemeClr val="accent2"/>
              </a:solidFill>
              <a:effectLst/>
              <a:uLnTx/>
              <a:uFillTx/>
              <a:latin typeface="Century Gothic" panose="020B0502020202020204" pitchFamily="34" charset="0"/>
              <a:cs typeface="Futura Medium" panose="020B0602020204020303" pitchFamily="34" charset="-79"/>
            </a:endParaRPr>
          </a:p>
        </p:txBody>
      </p:sp>
      <p:pic>
        <p:nvPicPr>
          <p:cNvPr id="3" name="Picture 2" descr="A group of people standing in front of a crowd&#10;&#10;Description automatically generated">
            <a:extLst>
              <a:ext uri="{FF2B5EF4-FFF2-40B4-BE49-F238E27FC236}">
                <a16:creationId xmlns:a16="http://schemas.microsoft.com/office/drawing/2014/main" id="{6E6176B7-F47D-3749-AF3E-95CFC44A34D9}"/>
              </a:ext>
            </a:extLst>
          </p:cNvPr>
          <p:cNvPicPr>
            <a:picLocks noChangeAspect="1"/>
          </p:cNvPicPr>
          <p:nvPr/>
        </p:nvPicPr>
        <p:blipFill rotWithShape="1">
          <a:blip r:embed="rId4"/>
          <a:srcRect l="1" t="64322" r="-2" b="14657"/>
          <a:stretch/>
        </p:blipFill>
        <p:spPr>
          <a:xfrm>
            <a:off x="6229694" y="0"/>
            <a:ext cx="5962306" cy="1879205"/>
          </a:xfrm>
          <a:prstGeom prst="rect">
            <a:avLst/>
          </a:prstGeom>
        </p:spPr>
      </p:pic>
      <p:sp>
        <p:nvSpPr>
          <p:cNvPr id="17" name="TextBox 16">
            <a:extLst>
              <a:ext uri="{FF2B5EF4-FFF2-40B4-BE49-F238E27FC236}">
                <a16:creationId xmlns:a16="http://schemas.microsoft.com/office/drawing/2014/main" id="{F4BAED24-670A-A14E-BA44-52B97F533DC1}"/>
              </a:ext>
            </a:extLst>
          </p:cNvPr>
          <p:cNvSpPr txBox="1"/>
          <p:nvPr/>
        </p:nvSpPr>
        <p:spPr>
          <a:xfrm>
            <a:off x="7707092" y="2932794"/>
            <a:ext cx="2556490" cy="2644057"/>
          </a:xfrm>
          <a:prstGeom prst="rect">
            <a:avLst/>
          </a:prstGeom>
          <a:noFill/>
        </p:spPr>
        <p:txBody>
          <a:bodyPr wrap="square" lIns="0" tIns="0" rIns="91440" bIns="0" rtlCol="0" anchor="t">
            <a:spAutoFit/>
          </a:bodyPr>
          <a:lstStyle/>
          <a:p>
            <a:pPr>
              <a:lnSpc>
                <a:spcPts val="1640"/>
              </a:lnSpc>
              <a:defRPr/>
            </a:pPr>
            <a:r>
              <a:rPr lang="en-US" sz="1000" b="1" dirty="0">
                <a:solidFill>
                  <a:schemeClr val="tx2"/>
                </a:solidFill>
                <a:latin typeface="Century Gothic"/>
                <a:cs typeface="Futura Medium"/>
              </a:rPr>
              <a:t>Sound is the technology to get out in front of and will have an increasingly critical role across the journey. Finding your way to the top of the algorithm will be important for e-commerce and voice-assisted purchase. Podcasts are impactful ways to integrate your brand down funnel. And sonic branding will play a larger role at purchase. Just like with any tactic, coordinate your approach to sound so that it’s seamlessly articulates a 'tone' </a:t>
            </a:r>
            <a:br>
              <a:rPr lang="en-US" sz="1000" b="1" dirty="0">
                <a:latin typeface="Century Gothic" panose="020B0502020202020204" pitchFamily="34" charset="0"/>
                <a:cs typeface="Futura Medium" panose="020B0602020204020303" pitchFamily="34" charset="-79"/>
              </a:rPr>
            </a:br>
            <a:r>
              <a:rPr lang="en-US" sz="1000" b="1" dirty="0">
                <a:solidFill>
                  <a:schemeClr val="tx2"/>
                </a:solidFill>
                <a:latin typeface="Century Gothic"/>
                <a:cs typeface="Futura Medium"/>
              </a:rPr>
              <a:t>(no pun intended) across channels.  </a:t>
            </a:r>
            <a:endParaRPr lang="en-US" sz="1000" b="1" dirty="0">
              <a:solidFill>
                <a:schemeClr val="tx2"/>
              </a:solidFill>
              <a:latin typeface="Century Gothic" panose="020B0502020202020204" pitchFamily="34" charset="0"/>
              <a:cs typeface="Futura Medium" panose="020B0602020204020303" pitchFamily="34" charset="-79"/>
            </a:endParaRPr>
          </a:p>
        </p:txBody>
      </p:sp>
      <p:sp>
        <p:nvSpPr>
          <p:cNvPr id="19" name="TextBox 18">
            <a:extLst>
              <a:ext uri="{FF2B5EF4-FFF2-40B4-BE49-F238E27FC236}">
                <a16:creationId xmlns:a16="http://schemas.microsoft.com/office/drawing/2014/main" id="{72A04DF4-EC8A-6E42-A9B3-EECFD1FE74F2}"/>
              </a:ext>
            </a:extLst>
          </p:cNvPr>
          <p:cNvSpPr txBox="1"/>
          <p:nvPr/>
        </p:nvSpPr>
        <p:spPr>
          <a:xfrm>
            <a:off x="7709813" y="2373172"/>
            <a:ext cx="2553769"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2"/>
                </a:solidFill>
                <a:latin typeface="Century Gothic" panose="020B0502020202020204" pitchFamily="34" charset="0"/>
                <a:cs typeface="Futura Medium" panose="020B0602020204020303" pitchFamily="34" charset="-79"/>
              </a:rPr>
              <a:t>Sound Off</a:t>
            </a:r>
            <a:endParaRPr kumimoji="0" lang="fr-FR" sz="1600" b="1" i="0" u="none" strike="noStrike" kern="1200" cap="none" spc="0" normalizeH="0" baseline="0" noProof="0">
              <a:ln>
                <a:noFill/>
              </a:ln>
              <a:solidFill>
                <a:schemeClr val="accent2"/>
              </a:solidFill>
              <a:effectLst/>
              <a:uLnTx/>
              <a:uFillTx/>
              <a:latin typeface="Century Gothic" panose="020B0502020202020204" pitchFamily="34" charset="0"/>
              <a:cs typeface="Futura Medium" panose="020B0602020204020303" pitchFamily="34" charset="-79"/>
            </a:endParaRPr>
          </a:p>
        </p:txBody>
      </p:sp>
      <p:pic>
        <p:nvPicPr>
          <p:cNvPr id="6" name="Graphic 5">
            <a:extLst>
              <a:ext uri="{FF2B5EF4-FFF2-40B4-BE49-F238E27FC236}">
                <a16:creationId xmlns:a16="http://schemas.microsoft.com/office/drawing/2014/main" id="{F6D3316B-FD5F-2144-B562-7EC174E2BFE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121658" y="6470030"/>
            <a:ext cx="3854434" cy="181243"/>
          </a:xfrm>
          <a:prstGeom prst="rect">
            <a:avLst/>
          </a:prstGeom>
        </p:spPr>
      </p:pic>
      <p:sp>
        <p:nvSpPr>
          <p:cNvPr id="2" name="Slide Number Placeholder 1">
            <a:extLst>
              <a:ext uri="{FF2B5EF4-FFF2-40B4-BE49-F238E27FC236}">
                <a16:creationId xmlns:a16="http://schemas.microsoft.com/office/drawing/2014/main" id="{6F33973E-C9E4-B34D-8FFC-B2D85912D402}"/>
              </a:ext>
            </a:extLst>
          </p:cNvPr>
          <p:cNvSpPr>
            <a:spLocks noGrp="1"/>
          </p:cNvSpPr>
          <p:nvPr>
            <p:ph type="sldNum" sz="quarter" idx="12"/>
          </p:nvPr>
        </p:nvSpPr>
        <p:spPr/>
        <p:txBody>
          <a:bodyPr/>
          <a:lstStyle/>
          <a:p>
            <a:pPr algn="ctr"/>
            <a:fld id="{0C7B4787-4E7A-BF42-838C-32DA173181A9}" type="slidenum">
              <a:rPr lang="en-US" smtClean="0"/>
              <a:pPr algn="ctr"/>
              <a:t>10</a:t>
            </a:fld>
            <a:endParaRPr lang="en-US"/>
          </a:p>
        </p:txBody>
      </p:sp>
    </p:spTree>
    <p:extLst>
      <p:ext uri="{BB962C8B-B14F-4D97-AF65-F5344CB8AC3E}">
        <p14:creationId xmlns:p14="http://schemas.microsoft.com/office/powerpoint/2010/main" val="232298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38780B7C-DB10-FE4C-A5C0-12C28AC164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77589" y="-277129"/>
            <a:ext cx="2961669" cy="5371654"/>
          </a:xfrm>
          <a:prstGeom prst="rect">
            <a:avLst/>
          </a:prstGeom>
        </p:spPr>
      </p:pic>
      <p:sp>
        <p:nvSpPr>
          <p:cNvPr id="13" name="TextBox 12">
            <a:extLst>
              <a:ext uri="{FF2B5EF4-FFF2-40B4-BE49-F238E27FC236}">
                <a16:creationId xmlns:a16="http://schemas.microsoft.com/office/drawing/2014/main" id="{2CCDCF56-1F59-C548-ADB6-E4D480B0873F}"/>
              </a:ext>
            </a:extLst>
          </p:cNvPr>
          <p:cNvSpPr txBox="1"/>
          <p:nvPr/>
        </p:nvSpPr>
        <p:spPr>
          <a:xfrm>
            <a:off x="1818959" y="3248013"/>
            <a:ext cx="5139055" cy="747897"/>
          </a:xfrm>
          <a:prstGeom prst="rect">
            <a:avLst/>
          </a:prstGeom>
          <a:noFill/>
        </p:spPr>
        <p:txBody>
          <a:bodyPr wrap="square" lIns="0" tIns="0" rIns="0" bIns="0" rtlCol="0" anchor="b">
            <a:spAutoFit/>
          </a:bodyPr>
          <a:lstStyle/>
          <a:p>
            <a:pPr lvl="0" algn="r">
              <a:lnSpc>
                <a:spcPct val="90000"/>
              </a:lnSpc>
              <a:defRPr/>
            </a:pPr>
            <a:r>
              <a:rPr lang="fr-FR" sz="5400" b="1" err="1">
                <a:solidFill>
                  <a:schemeClr val="bg1"/>
                </a:solidFill>
                <a:latin typeface="Century Gothic" panose="020B0502020202020204" pitchFamily="34" charset="0"/>
                <a:cs typeface="Futura Medium" panose="020B0602020204020303" pitchFamily="34" charset="-79"/>
              </a:rPr>
              <a:t>Thank</a:t>
            </a:r>
            <a:r>
              <a:rPr lang="fr-FR" sz="5400" b="1">
                <a:solidFill>
                  <a:schemeClr val="bg1"/>
                </a:solidFill>
                <a:latin typeface="Century Gothic" panose="020B0502020202020204" pitchFamily="34" charset="0"/>
                <a:cs typeface="Futura Medium" panose="020B0602020204020303" pitchFamily="34" charset="-79"/>
              </a:rPr>
              <a:t> You</a:t>
            </a:r>
            <a:endParaRPr kumimoji="0" lang="fr-FR" sz="5400" u="none" strike="noStrike" kern="1200" cap="none" spc="0" normalizeH="0" baseline="0" noProof="0">
              <a:ln>
                <a:noFill/>
              </a:ln>
              <a:solidFill>
                <a:schemeClr val="bg1"/>
              </a:solidFill>
              <a:effectLst/>
              <a:uLnTx/>
              <a:uFillTx/>
              <a:latin typeface="Century Gothic" panose="020B0502020202020204" pitchFamily="34" charset="0"/>
              <a:cs typeface="Futura Medium" panose="020B0602020204020303" pitchFamily="34" charset="-79"/>
            </a:endParaRPr>
          </a:p>
        </p:txBody>
      </p:sp>
      <p:pic>
        <p:nvPicPr>
          <p:cNvPr id="16" name="Graphic 15">
            <a:extLst>
              <a:ext uri="{FF2B5EF4-FFF2-40B4-BE49-F238E27FC236}">
                <a16:creationId xmlns:a16="http://schemas.microsoft.com/office/drawing/2014/main" id="{25745B01-A223-FC42-AAF0-9288E8A9B2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650" y="6470030"/>
            <a:ext cx="3854450" cy="181243"/>
          </a:xfrm>
          <a:prstGeom prst="rect">
            <a:avLst/>
          </a:prstGeom>
        </p:spPr>
      </p:pic>
      <p:pic>
        <p:nvPicPr>
          <p:cNvPr id="15" name="Graphic 14">
            <a:extLst>
              <a:ext uri="{FF2B5EF4-FFF2-40B4-BE49-F238E27FC236}">
                <a16:creationId xmlns:a16="http://schemas.microsoft.com/office/drawing/2014/main" id="{BF3BFCD8-97B3-984B-8A5E-F5150F184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650" y="6470030"/>
            <a:ext cx="3854450" cy="181243"/>
          </a:xfrm>
          <a:prstGeom prst="rect">
            <a:avLst/>
          </a:prstGeom>
        </p:spPr>
      </p:pic>
      <p:grpSp>
        <p:nvGrpSpPr>
          <p:cNvPr id="7" name="Group 6">
            <a:extLst>
              <a:ext uri="{FF2B5EF4-FFF2-40B4-BE49-F238E27FC236}">
                <a16:creationId xmlns:a16="http://schemas.microsoft.com/office/drawing/2014/main" id="{19E1C6AC-9ECB-644A-B934-81C4F33C15FC}"/>
              </a:ext>
            </a:extLst>
          </p:cNvPr>
          <p:cNvGrpSpPr/>
          <p:nvPr/>
        </p:nvGrpSpPr>
        <p:grpSpPr>
          <a:xfrm>
            <a:off x="2" y="2630343"/>
            <a:ext cx="1641932" cy="1269782"/>
            <a:chOff x="2" y="2630343"/>
            <a:chExt cx="1641932" cy="1269782"/>
          </a:xfrm>
        </p:grpSpPr>
        <p:grpSp>
          <p:nvGrpSpPr>
            <p:cNvPr id="6" name="Group 5">
              <a:extLst>
                <a:ext uri="{FF2B5EF4-FFF2-40B4-BE49-F238E27FC236}">
                  <a16:creationId xmlns:a16="http://schemas.microsoft.com/office/drawing/2014/main" id="{3F7EE08E-D0C3-8A47-96E1-DCA44A84B894}"/>
                </a:ext>
              </a:extLst>
            </p:cNvPr>
            <p:cNvGrpSpPr/>
            <p:nvPr/>
          </p:nvGrpSpPr>
          <p:grpSpPr>
            <a:xfrm>
              <a:off x="2" y="3192689"/>
              <a:ext cx="1204603" cy="707436"/>
              <a:chOff x="2" y="3192689"/>
              <a:chExt cx="1641932" cy="707436"/>
            </a:xfrm>
          </p:grpSpPr>
          <p:sp>
            <p:nvSpPr>
              <p:cNvPr id="19" name="Rectangle 18">
                <a:extLst>
                  <a:ext uri="{FF2B5EF4-FFF2-40B4-BE49-F238E27FC236}">
                    <a16:creationId xmlns:a16="http://schemas.microsoft.com/office/drawing/2014/main" id="{F68DE480-1E5A-4D4D-AA62-AB9842398EDC}"/>
                  </a:ext>
                </a:extLst>
              </p:cNvPr>
              <p:cNvSpPr/>
              <p:nvPr/>
            </p:nvSpPr>
            <p:spPr>
              <a:xfrm rot="16200000">
                <a:off x="750691" y="3008882"/>
                <a:ext cx="140554" cy="164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76665525-5F49-7447-9871-90521AE826A4}"/>
                  </a:ext>
                </a:extLst>
              </p:cNvPr>
              <p:cNvSpPr/>
              <p:nvPr/>
            </p:nvSpPr>
            <p:spPr>
              <a:xfrm rot="16200000">
                <a:off x="750691" y="2727709"/>
                <a:ext cx="140554" cy="164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83BEAC52-C8C5-CB46-BC6D-E2AF951DB798}"/>
                  </a:ext>
                </a:extLst>
              </p:cNvPr>
              <p:cNvSpPr/>
              <p:nvPr/>
            </p:nvSpPr>
            <p:spPr>
              <a:xfrm rot="16200000">
                <a:off x="750691" y="2442000"/>
                <a:ext cx="140554" cy="164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Rectangle 27">
              <a:extLst>
                <a:ext uri="{FF2B5EF4-FFF2-40B4-BE49-F238E27FC236}">
                  <a16:creationId xmlns:a16="http://schemas.microsoft.com/office/drawing/2014/main" id="{CCD2FEA4-82EF-C64B-984B-E8B4755DEADF}"/>
                </a:ext>
              </a:extLst>
            </p:cNvPr>
            <p:cNvSpPr/>
            <p:nvPr/>
          </p:nvSpPr>
          <p:spPr>
            <a:xfrm rot="16200000">
              <a:off x="750691" y="2160827"/>
              <a:ext cx="140554" cy="164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4067CD79-D282-FE44-8B00-C793E997D951}"/>
                </a:ext>
              </a:extLst>
            </p:cNvPr>
            <p:cNvSpPr/>
            <p:nvPr/>
          </p:nvSpPr>
          <p:spPr>
            <a:xfrm rot="16200000">
              <a:off x="750691" y="1879654"/>
              <a:ext cx="140554" cy="164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Rectangle 29">
            <a:extLst>
              <a:ext uri="{FF2B5EF4-FFF2-40B4-BE49-F238E27FC236}">
                <a16:creationId xmlns:a16="http://schemas.microsoft.com/office/drawing/2014/main" id="{C197A54E-0E5B-5947-B704-087D94A886D1}"/>
              </a:ext>
            </a:extLst>
          </p:cNvPr>
          <p:cNvSpPr/>
          <p:nvPr/>
        </p:nvSpPr>
        <p:spPr>
          <a:xfrm>
            <a:off x="1641932" y="2628908"/>
            <a:ext cx="874654" cy="8746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Frame 19">
            <a:extLst>
              <a:ext uri="{FF2B5EF4-FFF2-40B4-BE49-F238E27FC236}">
                <a16:creationId xmlns:a16="http://schemas.microsoft.com/office/drawing/2014/main" id="{A02C3E17-AF99-5143-98DD-F5CE2F5BB296}"/>
              </a:ext>
            </a:extLst>
          </p:cNvPr>
          <p:cNvSpPr/>
          <p:nvPr/>
        </p:nvSpPr>
        <p:spPr>
          <a:xfrm>
            <a:off x="1204605" y="3024035"/>
            <a:ext cx="874654" cy="874654"/>
          </a:xfrm>
          <a:prstGeom prst="frame">
            <a:avLst>
              <a:gd name="adj1" fmla="val 178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5" name="Group 4">
            <a:extLst>
              <a:ext uri="{FF2B5EF4-FFF2-40B4-BE49-F238E27FC236}">
                <a16:creationId xmlns:a16="http://schemas.microsoft.com/office/drawing/2014/main" id="{197CF350-5CF8-BE4C-9EB1-BE1E5C76DEE1}"/>
              </a:ext>
            </a:extLst>
          </p:cNvPr>
          <p:cNvGrpSpPr/>
          <p:nvPr/>
        </p:nvGrpSpPr>
        <p:grpSpPr>
          <a:xfrm>
            <a:off x="-245879" y="5407516"/>
            <a:ext cx="2762466" cy="2762466"/>
            <a:chOff x="-195730" y="5094525"/>
            <a:chExt cx="2900969" cy="2900969"/>
          </a:xfrm>
        </p:grpSpPr>
        <p:grpSp>
          <p:nvGrpSpPr>
            <p:cNvPr id="4" name="Group 3">
              <a:extLst>
                <a:ext uri="{FF2B5EF4-FFF2-40B4-BE49-F238E27FC236}">
                  <a16:creationId xmlns:a16="http://schemas.microsoft.com/office/drawing/2014/main" id="{6CE8519E-69EC-F74E-9387-8CA3694124FE}"/>
                </a:ext>
              </a:extLst>
            </p:cNvPr>
            <p:cNvGrpSpPr/>
            <p:nvPr/>
          </p:nvGrpSpPr>
          <p:grpSpPr>
            <a:xfrm>
              <a:off x="119089" y="5409343"/>
              <a:ext cx="2271331" cy="2271332"/>
              <a:chOff x="5188942" y="6004848"/>
              <a:chExt cx="1781215" cy="1781216"/>
            </a:xfrm>
          </p:grpSpPr>
          <p:sp>
            <p:nvSpPr>
              <p:cNvPr id="37" name="Rectangle 36">
                <a:extLst>
                  <a:ext uri="{FF2B5EF4-FFF2-40B4-BE49-F238E27FC236}">
                    <a16:creationId xmlns:a16="http://schemas.microsoft.com/office/drawing/2014/main" id="{2C911B78-5314-3C4B-8A6C-659723620F36}"/>
                  </a:ext>
                </a:extLst>
              </p:cNvPr>
              <p:cNvSpPr/>
              <p:nvPr/>
            </p:nvSpPr>
            <p:spPr>
              <a:xfrm>
                <a:off x="5188942" y="63572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9D56183-5C03-174F-81EC-15C99133EF6B}"/>
                  </a:ext>
                </a:extLst>
              </p:cNvPr>
              <p:cNvSpPr/>
              <p:nvPr/>
            </p:nvSpPr>
            <p:spPr>
              <a:xfrm>
                <a:off x="5903481" y="63572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533C555-4DE1-5247-A58F-A4B8C9ACC252}"/>
                  </a:ext>
                </a:extLst>
              </p:cNvPr>
              <p:cNvSpPr/>
              <p:nvPr/>
            </p:nvSpPr>
            <p:spPr>
              <a:xfrm>
                <a:off x="5547757" y="6716049"/>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A5F2AD54-24DA-784B-9015-6BBD228EF5F5}"/>
                  </a:ext>
                </a:extLst>
              </p:cNvPr>
              <p:cNvSpPr/>
              <p:nvPr/>
            </p:nvSpPr>
            <p:spPr>
              <a:xfrm>
                <a:off x="6262296" y="6716048"/>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FEFC8405-C7F6-764E-9A12-2490F17A47B7}"/>
                  </a:ext>
                </a:extLst>
              </p:cNvPr>
              <p:cNvSpPr/>
              <p:nvPr/>
            </p:nvSpPr>
            <p:spPr>
              <a:xfrm>
                <a:off x="6611342" y="63572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E6A0874C-1A1E-7843-BD6E-12B3D46DBE59}"/>
                  </a:ext>
                </a:extLst>
              </p:cNvPr>
              <p:cNvSpPr/>
              <p:nvPr/>
            </p:nvSpPr>
            <p:spPr>
              <a:xfrm>
                <a:off x="5547757" y="6004849"/>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D8643065-6229-C548-B413-1EEC841D00AA}"/>
                  </a:ext>
                </a:extLst>
              </p:cNvPr>
              <p:cNvSpPr/>
              <p:nvPr/>
            </p:nvSpPr>
            <p:spPr>
              <a:xfrm>
                <a:off x="6262296" y="6004848"/>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C3185D4C-DBE2-D849-B103-0DA43DE00981}"/>
                  </a:ext>
                </a:extLst>
              </p:cNvPr>
              <p:cNvSpPr/>
              <p:nvPr/>
            </p:nvSpPr>
            <p:spPr>
              <a:xfrm>
                <a:off x="5188942" y="70684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CD347390-3E94-1644-AA2C-D72932835579}"/>
                  </a:ext>
                </a:extLst>
              </p:cNvPr>
              <p:cNvSpPr/>
              <p:nvPr/>
            </p:nvSpPr>
            <p:spPr>
              <a:xfrm>
                <a:off x="5903481" y="70684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7FE7A27-6586-354D-817E-917D5B0B7134}"/>
                  </a:ext>
                </a:extLst>
              </p:cNvPr>
              <p:cNvSpPr/>
              <p:nvPr/>
            </p:nvSpPr>
            <p:spPr>
              <a:xfrm>
                <a:off x="6611342" y="7068434"/>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70B12CB0-3BCD-AF4B-97D0-AB7A4329088C}"/>
                  </a:ext>
                </a:extLst>
              </p:cNvPr>
              <p:cNvSpPr/>
              <p:nvPr/>
            </p:nvSpPr>
            <p:spPr>
              <a:xfrm>
                <a:off x="5547757" y="7427249"/>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463FC506-DB59-1F40-B018-97A21B2B88C0}"/>
                  </a:ext>
                </a:extLst>
              </p:cNvPr>
              <p:cNvSpPr/>
              <p:nvPr/>
            </p:nvSpPr>
            <p:spPr>
              <a:xfrm>
                <a:off x="6262296" y="7427248"/>
                <a:ext cx="358815" cy="358815"/>
              </a:xfrm>
              <a:prstGeom prst="rect">
                <a:avLst/>
              </a:prstGeom>
              <a:solidFill>
                <a:srgbClr val="00C8E6"/>
              </a:solidFill>
              <a:ln w="2032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 name="Donut 31">
              <a:extLst>
                <a:ext uri="{FF2B5EF4-FFF2-40B4-BE49-F238E27FC236}">
                  <a16:creationId xmlns:a16="http://schemas.microsoft.com/office/drawing/2014/main" id="{B02DB11B-0EB7-1D47-974B-86C44479EDCC}"/>
                </a:ext>
              </a:extLst>
            </p:cNvPr>
            <p:cNvSpPr/>
            <p:nvPr/>
          </p:nvSpPr>
          <p:spPr>
            <a:xfrm>
              <a:off x="-195730" y="5094525"/>
              <a:ext cx="2900969" cy="2900969"/>
            </a:xfrm>
            <a:prstGeom prst="donut">
              <a:avLst>
                <a:gd name="adj" fmla="val 166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8" name="Pie 7">
            <a:extLst>
              <a:ext uri="{FF2B5EF4-FFF2-40B4-BE49-F238E27FC236}">
                <a16:creationId xmlns:a16="http://schemas.microsoft.com/office/drawing/2014/main" id="{9270A4F7-165F-8743-B010-8332F3F5DF9F}"/>
              </a:ext>
            </a:extLst>
          </p:cNvPr>
          <p:cNvSpPr/>
          <p:nvPr/>
        </p:nvSpPr>
        <p:spPr>
          <a:xfrm flipV="1">
            <a:off x="8063089" y="-1714500"/>
            <a:ext cx="3429000" cy="3429000"/>
          </a:xfrm>
          <a:prstGeom prst="pie">
            <a:avLst>
              <a:gd name="adj1" fmla="val 10800000"/>
              <a:gd name="adj2" fmla="val 16200000"/>
            </a:avLst>
          </a:prstGeom>
          <a:solidFill>
            <a:srgbClr val="F8D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a16="http://schemas.microsoft.com/office/drawing/2014/main" id="{A795FEE6-A53B-6F41-9D31-D11A973249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6194" y="159311"/>
            <a:ext cx="1435100" cy="571500"/>
          </a:xfrm>
          <a:prstGeom prst="rect">
            <a:avLst/>
          </a:prstGeom>
        </p:spPr>
      </p:pic>
      <p:sp>
        <p:nvSpPr>
          <p:cNvPr id="33" name="TextBox 32">
            <a:extLst>
              <a:ext uri="{FF2B5EF4-FFF2-40B4-BE49-F238E27FC236}">
                <a16:creationId xmlns:a16="http://schemas.microsoft.com/office/drawing/2014/main" id="{B9C30EAF-094B-354F-8AFC-7AAEEA48B529}"/>
              </a:ext>
            </a:extLst>
          </p:cNvPr>
          <p:cNvSpPr txBox="1"/>
          <p:nvPr/>
        </p:nvSpPr>
        <p:spPr>
          <a:xfrm>
            <a:off x="4388486" y="4069683"/>
            <a:ext cx="5456614" cy="43088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Your Name &amp; Title Goes Here</a:t>
            </a:r>
          </a:p>
        </p:txBody>
      </p:sp>
    </p:spTree>
    <p:extLst>
      <p:ext uri="{BB962C8B-B14F-4D97-AF65-F5344CB8AC3E}">
        <p14:creationId xmlns:p14="http://schemas.microsoft.com/office/powerpoint/2010/main" val="1803112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1EB62D-3F8E-FA47-803A-EE8B82495117}"/>
              </a:ext>
            </a:extLst>
          </p:cNvPr>
          <p:cNvSpPr txBox="1"/>
          <p:nvPr/>
        </p:nvSpPr>
        <p:spPr>
          <a:xfrm>
            <a:off x="837563" y="1041400"/>
            <a:ext cx="7872328" cy="984885"/>
          </a:xfrm>
          <a:prstGeom prst="rect">
            <a:avLst/>
          </a:prstGeom>
          <a:noFill/>
        </p:spPr>
        <p:txBody>
          <a:bodyPr wrap="square" lIns="0" tIns="0" rIns="0" bIns="0" rtlCol="0" anchor="t">
            <a:spAutoFit/>
          </a:bodyPr>
          <a:lstStyle/>
          <a:p>
            <a:pPr marL="922338" indent="-922338">
              <a:lnSpc>
                <a:spcPct val="80000"/>
              </a:lnSpc>
            </a:pPr>
            <a:r>
              <a:rPr lang="en-US" sz="4000" b="1" dirty="0">
                <a:solidFill>
                  <a:schemeClr val="tx2"/>
                </a:solidFill>
                <a:latin typeface="Century Gothic" panose="020B0502020202020204" pitchFamily="34" charset="0"/>
                <a:cs typeface="Futura" panose="020B0602020204020303" pitchFamily="34" charset="-79"/>
              </a:rPr>
              <a:t>Feel Free to </a:t>
            </a:r>
            <a:r>
              <a:rPr lang="en-US" sz="4000" b="1" dirty="0">
                <a:solidFill>
                  <a:schemeClr val="accent2"/>
                </a:solidFill>
                <a:latin typeface="Century Gothic" panose="020B0502020202020204" pitchFamily="34" charset="0"/>
                <a:cs typeface="Futura" panose="020B0602020204020303" pitchFamily="34" charset="-79"/>
              </a:rPr>
              <a:t>Share </a:t>
            </a:r>
            <a:r>
              <a:rPr lang="en-US" sz="4000" b="1" dirty="0">
                <a:solidFill>
                  <a:schemeClr val="tx2"/>
                </a:solidFill>
                <a:latin typeface="Century Gothic" panose="020B0502020202020204" pitchFamily="34" charset="0"/>
                <a:cs typeface="Futura" panose="020B0602020204020303" pitchFamily="34" charset="-79"/>
              </a:rPr>
              <a:t>this with Your Team</a:t>
            </a:r>
            <a:endParaRPr lang="fr-FR" sz="4000" b="1" dirty="0">
              <a:solidFill>
                <a:schemeClr val="tx2"/>
              </a:solidFill>
              <a:latin typeface="Century Gothic" panose="020B0502020202020204" pitchFamily="34" charset="0"/>
              <a:cs typeface="Futura" panose="020B0602020204020303" pitchFamily="34" charset="-79"/>
            </a:endParaRPr>
          </a:p>
        </p:txBody>
      </p:sp>
      <p:sp>
        <p:nvSpPr>
          <p:cNvPr id="6" name="TextBox 5">
            <a:extLst>
              <a:ext uri="{FF2B5EF4-FFF2-40B4-BE49-F238E27FC236}">
                <a16:creationId xmlns:a16="http://schemas.microsoft.com/office/drawing/2014/main" id="{AD9F76ED-5D18-3A4B-A81B-D67FB1F2B6F1}"/>
              </a:ext>
            </a:extLst>
          </p:cNvPr>
          <p:cNvSpPr txBox="1"/>
          <p:nvPr/>
        </p:nvSpPr>
        <p:spPr>
          <a:xfrm>
            <a:off x="1790178" y="3244334"/>
            <a:ext cx="3879102" cy="589841"/>
          </a:xfrm>
          <a:prstGeom prst="rect">
            <a:avLst/>
          </a:prstGeom>
          <a:noFill/>
        </p:spPr>
        <p:txBody>
          <a:bodyPr wrap="square" lIns="0" tIns="0" rIns="0" bIns="0" rtlCol="0">
            <a:spAutoFit/>
          </a:bodyPr>
          <a:lstStyle/>
          <a:p>
            <a:pPr>
              <a:lnSpc>
                <a:spcPts val="2350"/>
              </a:lnSpc>
            </a:pPr>
            <a:r>
              <a:rPr lang="en-US"/>
              <a:t>Click the icon in the lower left corner box to add your logo</a:t>
            </a:r>
          </a:p>
        </p:txBody>
      </p:sp>
      <p:sp>
        <p:nvSpPr>
          <p:cNvPr id="12" name="TextBox 11">
            <a:extLst>
              <a:ext uri="{FF2B5EF4-FFF2-40B4-BE49-F238E27FC236}">
                <a16:creationId xmlns:a16="http://schemas.microsoft.com/office/drawing/2014/main" id="{2D9A50BD-0399-6B40-84FC-5A3C80520247}"/>
              </a:ext>
            </a:extLst>
          </p:cNvPr>
          <p:cNvSpPr txBox="1"/>
          <p:nvPr/>
        </p:nvSpPr>
        <p:spPr>
          <a:xfrm>
            <a:off x="5919055" y="3244334"/>
            <a:ext cx="2739078" cy="589841"/>
          </a:xfrm>
          <a:prstGeom prst="rect">
            <a:avLst/>
          </a:prstGeom>
          <a:noFill/>
        </p:spPr>
        <p:txBody>
          <a:bodyPr wrap="square" lIns="0" tIns="0" rIns="0" bIns="0" rtlCol="0">
            <a:spAutoFit/>
          </a:bodyPr>
          <a:lstStyle>
            <a:defPPr>
              <a:defRPr lang="fr-FR"/>
            </a:defPPr>
            <a:lvl1pPr>
              <a:lnSpc>
                <a:spcPts val="2350"/>
              </a:lnSpc>
            </a:lvl1pPr>
          </a:lstStyle>
          <a:p>
            <a:r>
              <a:rPr lang="en-US"/>
              <a:t>Copy + paste your logo onto each of the slides</a:t>
            </a:r>
          </a:p>
        </p:txBody>
      </p:sp>
      <p:sp>
        <p:nvSpPr>
          <p:cNvPr id="14" name="TextBox 13">
            <a:extLst>
              <a:ext uri="{FF2B5EF4-FFF2-40B4-BE49-F238E27FC236}">
                <a16:creationId xmlns:a16="http://schemas.microsoft.com/office/drawing/2014/main" id="{0701A570-8AE8-B449-9F90-58BBDEB47D24}"/>
              </a:ext>
            </a:extLst>
          </p:cNvPr>
          <p:cNvSpPr txBox="1"/>
          <p:nvPr/>
        </p:nvSpPr>
        <p:spPr>
          <a:xfrm>
            <a:off x="2099668" y="4017065"/>
            <a:ext cx="3317188" cy="886205"/>
          </a:xfrm>
          <a:prstGeom prst="rect">
            <a:avLst/>
          </a:prstGeom>
          <a:noFill/>
        </p:spPr>
        <p:txBody>
          <a:bodyPr wrap="square" lIns="0" tIns="0" rIns="0" bIns="0" rtlCol="0">
            <a:spAutoFit/>
          </a:bodyPr>
          <a:lstStyle/>
          <a:p>
            <a:pPr>
              <a:lnSpc>
                <a:spcPts val="2350"/>
              </a:lnSpc>
            </a:pPr>
            <a:r>
              <a:rPr lang="en-US" sz="1400" i="1">
                <a:solidFill>
                  <a:schemeClr val="tx2"/>
                </a:solidFill>
              </a:rPr>
              <a:t>You can delete the “Experience Created by Accenture Interactive” part—we’ll keep that just between us!</a:t>
            </a:r>
          </a:p>
        </p:txBody>
      </p:sp>
      <p:sp>
        <p:nvSpPr>
          <p:cNvPr id="2" name="TextBox 1">
            <a:extLst>
              <a:ext uri="{FF2B5EF4-FFF2-40B4-BE49-F238E27FC236}">
                <a16:creationId xmlns:a16="http://schemas.microsoft.com/office/drawing/2014/main" id="{E8D3AF7C-4AC5-2E48-860A-1EFADDD25D1A}"/>
              </a:ext>
            </a:extLst>
          </p:cNvPr>
          <p:cNvSpPr txBox="1"/>
          <p:nvPr/>
        </p:nvSpPr>
        <p:spPr>
          <a:xfrm>
            <a:off x="1790179" y="2567801"/>
            <a:ext cx="387927" cy="553998"/>
          </a:xfrm>
          <a:prstGeom prst="rect">
            <a:avLst/>
          </a:prstGeom>
          <a:noFill/>
        </p:spPr>
        <p:txBody>
          <a:bodyPr wrap="none" lIns="0" tIns="0" rIns="0" bIns="0" rtlCol="0" anchor="b">
            <a:spAutoFit/>
          </a:bodyPr>
          <a:lstStyle/>
          <a:p>
            <a:r>
              <a:rPr lang="en-US" sz="3600" b="1">
                <a:solidFill>
                  <a:schemeClr val="accent1"/>
                </a:solidFill>
              </a:rPr>
              <a:t>1.</a:t>
            </a:r>
          </a:p>
        </p:txBody>
      </p:sp>
      <p:sp>
        <p:nvSpPr>
          <p:cNvPr id="18" name="TextBox 17">
            <a:extLst>
              <a:ext uri="{FF2B5EF4-FFF2-40B4-BE49-F238E27FC236}">
                <a16:creationId xmlns:a16="http://schemas.microsoft.com/office/drawing/2014/main" id="{1B08A122-8004-C846-B799-19C63757019E}"/>
              </a:ext>
            </a:extLst>
          </p:cNvPr>
          <p:cNvSpPr txBox="1"/>
          <p:nvPr/>
        </p:nvSpPr>
        <p:spPr>
          <a:xfrm>
            <a:off x="5941363" y="2567801"/>
            <a:ext cx="387927" cy="553998"/>
          </a:xfrm>
          <a:prstGeom prst="rect">
            <a:avLst/>
          </a:prstGeom>
          <a:noFill/>
        </p:spPr>
        <p:txBody>
          <a:bodyPr wrap="none" lIns="0" tIns="0" rIns="0" bIns="0" rtlCol="0" anchor="b">
            <a:spAutoFit/>
          </a:bodyPr>
          <a:lstStyle/>
          <a:p>
            <a:r>
              <a:rPr lang="en-US" sz="3600" b="1">
                <a:solidFill>
                  <a:schemeClr val="accent1"/>
                </a:solidFill>
              </a:rPr>
              <a:t>2.</a:t>
            </a:r>
          </a:p>
        </p:txBody>
      </p:sp>
      <p:sp>
        <p:nvSpPr>
          <p:cNvPr id="4" name="Picture Placeholder 3">
            <a:extLst>
              <a:ext uri="{FF2B5EF4-FFF2-40B4-BE49-F238E27FC236}">
                <a16:creationId xmlns:a16="http://schemas.microsoft.com/office/drawing/2014/main" id="{48E143FA-A8D4-CC46-BD6F-B2D527323E48}"/>
              </a:ext>
            </a:extLst>
          </p:cNvPr>
          <p:cNvSpPr>
            <a:spLocks noGrp="1"/>
          </p:cNvSpPr>
          <p:nvPr>
            <p:ph type="pic" sz="quarter" idx="18"/>
          </p:nvPr>
        </p:nvSpPr>
        <p:spPr>
          <a:xfrm>
            <a:off x="10440063" y="6122936"/>
            <a:ext cx="1523337" cy="598537"/>
          </a:xfrm>
        </p:spPr>
      </p:sp>
      <p:sp>
        <p:nvSpPr>
          <p:cNvPr id="20" name="Freeform 19">
            <a:extLst>
              <a:ext uri="{FF2B5EF4-FFF2-40B4-BE49-F238E27FC236}">
                <a16:creationId xmlns:a16="http://schemas.microsoft.com/office/drawing/2014/main" id="{D2AC22B5-42C3-644A-85B8-C98FF0F0738F}"/>
              </a:ext>
            </a:extLst>
          </p:cNvPr>
          <p:cNvSpPr/>
          <p:nvPr/>
        </p:nvSpPr>
        <p:spPr>
          <a:xfrm rot="19780943" flipH="1">
            <a:off x="6258577" y="6224819"/>
            <a:ext cx="3150002" cy="4788645"/>
          </a:xfrm>
          <a:custGeom>
            <a:avLst/>
            <a:gdLst>
              <a:gd name="connsiteX0" fmla="*/ 457200 w 615719"/>
              <a:gd name="connsiteY0" fmla="*/ 0 h 986589"/>
              <a:gd name="connsiteX1" fmla="*/ 589547 w 615719"/>
              <a:gd name="connsiteY1" fmla="*/ 300789 h 986589"/>
              <a:gd name="connsiteX2" fmla="*/ 0 w 615719"/>
              <a:gd name="connsiteY2" fmla="*/ 986589 h 986589"/>
              <a:gd name="connsiteX0" fmla="*/ 457200 w 605544"/>
              <a:gd name="connsiteY0" fmla="*/ 0 h 986589"/>
              <a:gd name="connsiteX1" fmla="*/ 577516 w 605544"/>
              <a:gd name="connsiteY1" fmla="*/ 553452 h 986589"/>
              <a:gd name="connsiteX2" fmla="*/ 0 w 605544"/>
              <a:gd name="connsiteY2" fmla="*/ 986589 h 986589"/>
              <a:gd name="connsiteX0" fmla="*/ 457200 w 605544"/>
              <a:gd name="connsiteY0" fmla="*/ 0 h 986589"/>
              <a:gd name="connsiteX1" fmla="*/ 577516 w 605544"/>
              <a:gd name="connsiteY1" fmla="*/ 553452 h 986589"/>
              <a:gd name="connsiteX2" fmla="*/ 0 w 605544"/>
              <a:gd name="connsiteY2" fmla="*/ 986589 h 986589"/>
              <a:gd name="connsiteX0" fmla="*/ 577516 w 652743"/>
              <a:gd name="connsiteY0" fmla="*/ 0 h 1167063"/>
              <a:gd name="connsiteX1" fmla="*/ 577516 w 652743"/>
              <a:gd name="connsiteY1" fmla="*/ 733926 h 1167063"/>
              <a:gd name="connsiteX2" fmla="*/ 0 w 652743"/>
              <a:gd name="connsiteY2" fmla="*/ 1167063 h 1167063"/>
              <a:gd name="connsiteX0" fmla="*/ 577516 w 577515"/>
              <a:gd name="connsiteY0" fmla="*/ 0 h 1167063"/>
              <a:gd name="connsiteX1" fmla="*/ 0 w 577515"/>
              <a:gd name="connsiteY1" fmla="*/ 1167063 h 1167063"/>
              <a:gd name="connsiteX0" fmla="*/ 8636404 w 8636404"/>
              <a:gd name="connsiteY0" fmla="*/ 0 h 5222027"/>
              <a:gd name="connsiteX1" fmla="*/ 1 w 8636404"/>
              <a:gd name="connsiteY1" fmla="*/ 5222027 h 5222027"/>
              <a:gd name="connsiteX0" fmla="*/ 8636403 w 8636403"/>
              <a:gd name="connsiteY0" fmla="*/ 0 h 5222027"/>
              <a:gd name="connsiteX1" fmla="*/ 0 w 8636403"/>
              <a:gd name="connsiteY1" fmla="*/ 5222027 h 5222027"/>
              <a:gd name="connsiteX0" fmla="*/ 8636403 w 8668285"/>
              <a:gd name="connsiteY0" fmla="*/ 0 h 5222027"/>
              <a:gd name="connsiteX1" fmla="*/ 0 w 8668285"/>
              <a:gd name="connsiteY1" fmla="*/ 5222027 h 5222027"/>
              <a:gd name="connsiteX0" fmla="*/ 8636403 w 8687628"/>
              <a:gd name="connsiteY0" fmla="*/ 0 h 5222027"/>
              <a:gd name="connsiteX1" fmla="*/ 0 w 8687628"/>
              <a:gd name="connsiteY1" fmla="*/ 5222027 h 5222027"/>
              <a:gd name="connsiteX0" fmla="*/ 8476223 w 8529536"/>
              <a:gd name="connsiteY0" fmla="*/ 0 h 5841388"/>
              <a:gd name="connsiteX1" fmla="*/ 0 w 8529536"/>
              <a:gd name="connsiteY1" fmla="*/ 5841388 h 5841388"/>
              <a:gd name="connsiteX0" fmla="*/ 8476223 w 8617109"/>
              <a:gd name="connsiteY0" fmla="*/ 0 h 5841388"/>
              <a:gd name="connsiteX1" fmla="*/ 0 w 8617109"/>
              <a:gd name="connsiteY1" fmla="*/ 5841388 h 5841388"/>
              <a:gd name="connsiteX0" fmla="*/ 8476223 w 8476222"/>
              <a:gd name="connsiteY0" fmla="*/ 0 h 5841388"/>
              <a:gd name="connsiteX1" fmla="*/ 0 w 8476222"/>
              <a:gd name="connsiteY1" fmla="*/ 5841388 h 5841388"/>
              <a:gd name="connsiteX0" fmla="*/ 9914089 w 9914090"/>
              <a:gd name="connsiteY0" fmla="*/ 0 h 6078900"/>
              <a:gd name="connsiteX1" fmla="*/ 0 w 9914090"/>
              <a:gd name="connsiteY1" fmla="*/ 6078900 h 6078900"/>
              <a:gd name="connsiteX0" fmla="*/ 9914089 w 9914088"/>
              <a:gd name="connsiteY0" fmla="*/ 0 h 6078900"/>
              <a:gd name="connsiteX1" fmla="*/ 0 w 9914088"/>
              <a:gd name="connsiteY1" fmla="*/ 6078900 h 6078900"/>
              <a:gd name="connsiteX0" fmla="*/ 10066924 w 10066924"/>
              <a:gd name="connsiteY0" fmla="*/ 0 h 6062892"/>
              <a:gd name="connsiteX1" fmla="*/ 0 w 10066924"/>
              <a:gd name="connsiteY1" fmla="*/ 6062892 h 6062892"/>
              <a:gd name="connsiteX0" fmla="*/ 10066924 w 10066924"/>
              <a:gd name="connsiteY0" fmla="*/ 0 h 6062892"/>
              <a:gd name="connsiteX1" fmla="*/ 0 w 10066924"/>
              <a:gd name="connsiteY1" fmla="*/ 6062892 h 6062892"/>
              <a:gd name="connsiteX0" fmla="*/ 9979055 w 9979054"/>
              <a:gd name="connsiteY0" fmla="*/ 0 h 5706501"/>
              <a:gd name="connsiteX1" fmla="*/ 0 w 9979054"/>
              <a:gd name="connsiteY1" fmla="*/ 5706501 h 5706501"/>
              <a:gd name="connsiteX0" fmla="*/ 9979055 w 9979056"/>
              <a:gd name="connsiteY0" fmla="*/ 0 h 5706501"/>
              <a:gd name="connsiteX1" fmla="*/ 7397411 w 9979056"/>
              <a:gd name="connsiteY1" fmla="*/ 2665343 h 5706501"/>
              <a:gd name="connsiteX2" fmla="*/ 0 w 9979056"/>
              <a:gd name="connsiteY2" fmla="*/ 5706501 h 5706501"/>
              <a:gd name="connsiteX0" fmla="*/ 9465202 w 9465202"/>
              <a:gd name="connsiteY0" fmla="*/ 0 h 6175233"/>
              <a:gd name="connsiteX1" fmla="*/ 7397411 w 9465202"/>
              <a:gd name="connsiteY1" fmla="*/ 3134075 h 6175233"/>
              <a:gd name="connsiteX2" fmla="*/ 0 w 9465202"/>
              <a:gd name="connsiteY2" fmla="*/ 6175233 h 6175233"/>
              <a:gd name="connsiteX0" fmla="*/ 9465202 w 10175169"/>
              <a:gd name="connsiteY0" fmla="*/ 0 h 6175233"/>
              <a:gd name="connsiteX1" fmla="*/ 7397411 w 10175169"/>
              <a:gd name="connsiteY1" fmla="*/ 3134075 h 6175233"/>
              <a:gd name="connsiteX2" fmla="*/ 0 w 10175169"/>
              <a:gd name="connsiteY2" fmla="*/ 6175233 h 6175233"/>
              <a:gd name="connsiteX0" fmla="*/ 9465202 w 9985893"/>
              <a:gd name="connsiteY0" fmla="*/ 0 h 6175233"/>
              <a:gd name="connsiteX1" fmla="*/ 7397411 w 9985893"/>
              <a:gd name="connsiteY1" fmla="*/ 3134075 h 6175233"/>
              <a:gd name="connsiteX2" fmla="*/ 0 w 9985893"/>
              <a:gd name="connsiteY2" fmla="*/ 6175233 h 6175233"/>
              <a:gd name="connsiteX0" fmla="*/ 9465202 w 9985895"/>
              <a:gd name="connsiteY0" fmla="*/ 0 h 6175233"/>
              <a:gd name="connsiteX1" fmla="*/ 7397411 w 9985895"/>
              <a:gd name="connsiteY1" fmla="*/ 3134075 h 6175233"/>
              <a:gd name="connsiteX2" fmla="*/ 0 w 9985895"/>
              <a:gd name="connsiteY2" fmla="*/ 6175233 h 6175233"/>
              <a:gd name="connsiteX0" fmla="*/ 9465202 w 10256784"/>
              <a:gd name="connsiteY0" fmla="*/ 0 h 6175233"/>
              <a:gd name="connsiteX1" fmla="*/ 9755858 w 10256784"/>
              <a:gd name="connsiteY1" fmla="*/ 2957602 h 6175233"/>
              <a:gd name="connsiteX2" fmla="*/ 0 w 10256784"/>
              <a:gd name="connsiteY2" fmla="*/ 6175233 h 6175233"/>
              <a:gd name="connsiteX0" fmla="*/ 9465202 w 10916860"/>
              <a:gd name="connsiteY0" fmla="*/ 0 h 6175233"/>
              <a:gd name="connsiteX1" fmla="*/ 9755858 w 10916860"/>
              <a:gd name="connsiteY1" fmla="*/ 2957602 h 6175233"/>
              <a:gd name="connsiteX2" fmla="*/ 0 w 10916860"/>
              <a:gd name="connsiteY2" fmla="*/ 6175233 h 6175233"/>
              <a:gd name="connsiteX0" fmla="*/ 9465202 w 10444047"/>
              <a:gd name="connsiteY0" fmla="*/ 0 h 6175233"/>
              <a:gd name="connsiteX1" fmla="*/ 9755858 w 10444047"/>
              <a:gd name="connsiteY1" fmla="*/ 2957602 h 6175233"/>
              <a:gd name="connsiteX2" fmla="*/ 0 w 10444047"/>
              <a:gd name="connsiteY2" fmla="*/ 6175233 h 6175233"/>
              <a:gd name="connsiteX0" fmla="*/ 9465202 w 11552282"/>
              <a:gd name="connsiteY0" fmla="*/ 0 h 6175233"/>
              <a:gd name="connsiteX1" fmla="*/ 11158098 w 11552282"/>
              <a:gd name="connsiteY1" fmla="*/ 2472987 h 6175233"/>
              <a:gd name="connsiteX2" fmla="*/ 0 w 11552282"/>
              <a:gd name="connsiteY2" fmla="*/ 6175233 h 6175233"/>
              <a:gd name="connsiteX0" fmla="*/ 12929943 w 15386624"/>
              <a:gd name="connsiteY0" fmla="*/ 0 h 7513811"/>
              <a:gd name="connsiteX1" fmla="*/ 14622839 w 15386624"/>
              <a:gd name="connsiteY1" fmla="*/ 2472987 h 7513811"/>
              <a:gd name="connsiteX2" fmla="*/ 0 w 15386624"/>
              <a:gd name="connsiteY2" fmla="*/ 7513810 h 7513811"/>
              <a:gd name="connsiteX0" fmla="*/ 12929943 w 15386624"/>
              <a:gd name="connsiteY0" fmla="*/ 0 h 7513810"/>
              <a:gd name="connsiteX1" fmla="*/ 14622839 w 15386624"/>
              <a:gd name="connsiteY1" fmla="*/ 2472987 h 7513810"/>
              <a:gd name="connsiteX2" fmla="*/ 0 w 15386624"/>
              <a:gd name="connsiteY2" fmla="*/ 7513810 h 7513810"/>
              <a:gd name="connsiteX0" fmla="*/ 12929943 w 14955999"/>
              <a:gd name="connsiteY0" fmla="*/ 0 h 7513810"/>
              <a:gd name="connsiteX1" fmla="*/ 14622839 w 14955999"/>
              <a:gd name="connsiteY1" fmla="*/ 2472987 h 7513810"/>
              <a:gd name="connsiteX2" fmla="*/ 0 w 14955999"/>
              <a:gd name="connsiteY2" fmla="*/ 7513810 h 7513810"/>
              <a:gd name="connsiteX0" fmla="*/ 12929943 w 14955999"/>
              <a:gd name="connsiteY0" fmla="*/ 0 h 7513810"/>
              <a:gd name="connsiteX1" fmla="*/ 14622839 w 14955999"/>
              <a:gd name="connsiteY1" fmla="*/ 2472987 h 7513810"/>
              <a:gd name="connsiteX2" fmla="*/ 0 w 14955999"/>
              <a:gd name="connsiteY2" fmla="*/ 7513810 h 7513810"/>
              <a:gd name="connsiteX0" fmla="*/ 12929943 w 15031507"/>
              <a:gd name="connsiteY0" fmla="*/ 0 h 7513810"/>
              <a:gd name="connsiteX1" fmla="*/ 14707885 w 15031507"/>
              <a:gd name="connsiteY1" fmla="*/ 2556944 h 7513810"/>
              <a:gd name="connsiteX2" fmla="*/ 0 w 15031507"/>
              <a:gd name="connsiteY2" fmla="*/ 7513810 h 7513810"/>
              <a:gd name="connsiteX0" fmla="*/ 12929943 w 12997823"/>
              <a:gd name="connsiteY0" fmla="*/ 0 h 7513810"/>
              <a:gd name="connsiteX1" fmla="*/ 5350206 w 12997823"/>
              <a:gd name="connsiteY1" fmla="*/ 5727046 h 7513810"/>
              <a:gd name="connsiteX2" fmla="*/ 0 w 12997823"/>
              <a:gd name="connsiteY2" fmla="*/ 7513810 h 7513810"/>
              <a:gd name="connsiteX0" fmla="*/ 2241527 w 5572795"/>
              <a:gd name="connsiteY0" fmla="*/ 0 h 3229771"/>
              <a:gd name="connsiteX1" fmla="*/ 5350206 w 5572795"/>
              <a:gd name="connsiteY1" fmla="*/ 1443007 h 3229771"/>
              <a:gd name="connsiteX2" fmla="*/ 0 w 5572795"/>
              <a:gd name="connsiteY2" fmla="*/ 3229771 h 3229771"/>
              <a:gd name="connsiteX0" fmla="*/ 2241527 w 2241527"/>
              <a:gd name="connsiteY0" fmla="*/ 0 h 3229771"/>
              <a:gd name="connsiteX1" fmla="*/ 0 w 2241527"/>
              <a:gd name="connsiteY1" fmla="*/ 3229771 h 3229771"/>
              <a:gd name="connsiteX0" fmla="*/ 2241527 w 2450961"/>
              <a:gd name="connsiteY0" fmla="*/ 0 h 3229771"/>
              <a:gd name="connsiteX1" fmla="*/ 0 w 2450961"/>
              <a:gd name="connsiteY1" fmla="*/ 3229771 h 3229771"/>
              <a:gd name="connsiteX0" fmla="*/ 2241527 w 2523702"/>
              <a:gd name="connsiteY0" fmla="*/ 0 h 3229771"/>
              <a:gd name="connsiteX1" fmla="*/ 0 w 2523702"/>
              <a:gd name="connsiteY1" fmla="*/ 3229771 h 3229771"/>
              <a:gd name="connsiteX0" fmla="*/ 2241527 w 2241528"/>
              <a:gd name="connsiteY0" fmla="*/ 0 h 3229771"/>
              <a:gd name="connsiteX1" fmla="*/ 0 w 2241528"/>
              <a:gd name="connsiteY1" fmla="*/ 3229771 h 3229771"/>
              <a:gd name="connsiteX0" fmla="*/ 1093644 w 1919576"/>
              <a:gd name="connsiteY0" fmla="*/ 0 h 3134264"/>
              <a:gd name="connsiteX1" fmla="*/ 1604854 w 1919576"/>
              <a:gd name="connsiteY1" fmla="*/ 3134264 h 3134264"/>
              <a:gd name="connsiteX0" fmla="*/ 1038417 w 2241754"/>
              <a:gd name="connsiteY0" fmla="*/ 0 h 3563864"/>
              <a:gd name="connsiteX1" fmla="*/ 1945775 w 2241754"/>
              <a:gd name="connsiteY1" fmla="*/ 3563864 h 3563864"/>
              <a:gd name="connsiteX0" fmla="*/ 1956406 w 1956406"/>
              <a:gd name="connsiteY0" fmla="*/ 0 h 4609439"/>
              <a:gd name="connsiteX1" fmla="*/ 0 w 1956406"/>
              <a:gd name="connsiteY1" fmla="*/ 4609439 h 4609439"/>
              <a:gd name="connsiteX0" fmla="*/ 2169107 w 2169107"/>
              <a:gd name="connsiteY0" fmla="*/ 0 h 4609439"/>
              <a:gd name="connsiteX1" fmla="*/ 212701 w 2169107"/>
              <a:gd name="connsiteY1" fmla="*/ 4609439 h 4609439"/>
              <a:gd name="connsiteX0" fmla="*/ 8468220 w 8468220"/>
              <a:gd name="connsiteY0" fmla="*/ 0 h 5835217"/>
              <a:gd name="connsiteX1" fmla="*/ 0 w 8468220"/>
              <a:gd name="connsiteY1" fmla="*/ 5835217 h 5835217"/>
              <a:gd name="connsiteX0" fmla="*/ 8468220 w 8468220"/>
              <a:gd name="connsiteY0" fmla="*/ 0 h 5835217"/>
              <a:gd name="connsiteX1" fmla="*/ 0 w 8468220"/>
              <a:gd name="connsiteY1" fmla="*/ 5835217 h 5835217"/>
              <a:gd name="connsiteX0" fmla="*/ 8468220 w 8468220"/>
              <a:gd name="connsiteY0" fmla="*/ 0 h 5835217"/>
              <a:gd name="connsiteX1" fmla="*/ 0 w 8468220"/>
              <a:gd name="connsiteY1" fmla="*/ 5835217 h 5835217"/>
              <a:gd name="connsiteX0" fmla="*/ 8468220 w 8468220"/>
              <a:gd name="connsiteY0" fmla="*/ 0 h 5835217"/>
              <a:gd name="connsiteX1" fmla="*/ 6511044 w 8468220"/>
              <a:gd name="connsiteY1" fmla="*/ 2644223 h 5835217"/>
              <a:gd name="connsiteX2" fmla="*/ 0 w 8468220"/>
              <a:gd name="connsiteY2" fmla="*/ 5835217 h 5835217"/>
              <a:gd name="connsiteX0" fmla="*/ 8468220 w 8468220"/>
              <a:gd name="connsiteY0" fmla="*/ 0 h 5835217"/>
              <a:gd name="connsiteX1" fmla="*/ 7923209 w 8468220"/>
              <a:gd name="connsiteY1" fmla="*/ 3011215 h 5835217"/>
              <a:gd name="connsiteX2" fmla="*/ 0 w 8468220"/>
              <a:gd name="connsiteY2" fmla="*/ 5835217 h 5835217"/>
              <a:gd name="connsiteX0" fmla="*/ 8468220 w 8709247"/>
              <a:gd name="connsiteY0" fmla="*/ 0 h 5835217"/>
              <a:gd name="connsiteX1" fmla="*/ 7923209 w 8709247"/>
              <a:gd name="connsiteY1" fmla="*/ 3011215 h 5835217"/>
              <a:gd name="connsiteX2" fmla="*/ 0 w 8709247"/>
              <a:gd name="connsiteY2" fmla="*/ 5835217 h 5835217"/>
              <a:gd name="connsiteX0" fmla="*/ 8468220 w 8709245"/>
              <a:gd name="connsiteY0" fmla="*/ 0 h 5835217"/>
              <a:gd name="connsiteX1" fmla="*/ 7923209 w 8709245"/>
              <a:gd name="connsiteY1" fmla="*/ 3011215 h 5835217"/>
              <a:gd name="connsiteX2" fmla="*/ 0 w 8709245"/>
              <a:gd name="connsiteY2" fmla="*/ 5835217 h 5835217"/>
              <a:gd name="connsiteX0" fmla="*/ 8468220 w 8709247"/>
              <a:gd name="connsiteY0" fmla="*/ 0 h 5835217"/>
              <a:gd name="connsiteX1" fmla="*/ 7923209 w 8709247"/>
              <a:gd name="connsiteY1" fmla="*/ 3011215 h 5835217"/>
              <a:gd name="connsiteX2" fmla="*/ 0 w 8709247"/>
              <a:gd name="connsiteY2" fmla="*/ 5835217 h 5835217"/>
              <a:gd name="connsiteX0" fmla="*/ 8468220 w 8809298"/>
              <a:gd name="connsiteY0" fmla="*/ 0 h 5835217"/>
              <a:gd name="connsiteX1" fmla="*/ 8075735 w 8809298"/>
              <a:gd name="connsiteY1" fmla="*/ 3088425 h 5835217"/>
              <a:gd name="connsiteX2" fmla="*/ 0 w 8809298"/>
              <a:gd name="connsiteY2" fmla="*/ 5835217 h 5835217"/>
              <a:gd name="connsiteX0" fmla="*/ 8468220 w 8816645"/>
              <a:gd name="connsiteY0" fmla="*/ 0 h 5835217"/>
              <a:gd name="connsiteX1" fmla="*/ 8086531 w 8816645"/>
              <a:gd name="connsiteY1" fmla="*/ 3099081 h 5835217"/>
              <a:gd name="connsiteX2" fmla="*/ 0 w 8816645"/>
              <a:gd name="connsiteY2" fmla="*/ 5835217 h 5835217"/>
              <a:gd name="connsiteX0" fmla="*/ 8468220 w 8610896"/>
              <a:gd name="connsiteY0" fmla="*/ 0 h 5835217"/>
              <a:gd name="connsiteX1" fmla="*/ 8086531 w 8610896"/>
              <a:gd name="connsiteY1" fmla="*/ 3099081 h 5835217"/>
              <a:gd name="connsiteX2" fmla="*/ 0 w 8610896"/>
              <a:gd name="connsiteY2" fmla="*/ 5835217 h 5835217"/>
              <a:gd name="connsiteX0" fmla="*/ 8468220 w 8865264"/>
              <a:gd name="connsiteY0" fmla="*/ 0 h 5835217"/>
              <a:gd name="connsiteX1" fmla="*/ 8086531 w 8865264"/>
              <a:gd name="connsiteY1" fmla="*/ 3099081 h 5835217"/>
              <a:gd name="connsiteX2" fmla="*/ 0 w 8865264"/>
              <a:gd name="connsiteY2" fmla="*/ 5835217 h 5835217"/>
              <a:gd name="connsiteX0" fmla="*/ 8468220 w 9334713"/>
              <a:gd name="connsiteY0" fmla="*/ 0 h 5835217"/>
              <a:gd name="connsiteX1" fmla="*/ 8651108 w 9334713"/>
              <a:gd name="connsiteY1" fmla="*/ 2922799 h 5835217"/>
              <a:gd name="connsiteX2" fmla="*/ 0 w 9334713"/>
              <a:gd name="connsiteY2" fmla="*/ 5835217 h 5835217"/>
              <a:gd name="connsiteX0" fmla="*/ 8468220 w 9310931"/>
              <a:gd name="connsiteY0" fmla="*/ 0 h 5835217"/>
              <a:gd name="connsiteX1" fmla="*/ 8651108 w 9310931"/>
              <a:gd name="connsiteY1" fmla="*/ 2922799 h 5835217"/>
              <a:gd name="connsiteX2" fmla="*/ 0 w 9310931"/>
              <a:gd name="connsiteY2" fmla="*/ 5835217 h 5835217"/>
              <a:gd name="connsiteX0" fmla="*/ 8468220 w 9505179"/>
              <a:gd name="connsiteY0" fmla="*/ 0 h 5835217"/>
              <a:gd name="connsiteX1" fmla="*/ 8874662 w 9505179"/>
              <a:gd name="connsiteY1" fmla="*/ 3119032 h 5835217"/>
              <a:gd name="connsiteX2" fmla="*/ 0 w 9505179"/>
              <a:gd name="connsiteY2" fmla="*/ 5835217 h 5835217"/>
              <a:gd name="connsiteX0" fmla="*/ 8468220 w 9505179"/>
              <a:gd name="connsiteY0" fmla="*/ 0 h 5835217"/>
              <a:gd name="connsiteX1" fmla="*/ 8874662 w 9505179"/>
              <a:gd name="connsiteY1" fmla="*/ 3119032 h 5835217"/>
              <a:gd name="connsiteX2" fmla="*/ 0 w 9505179"/>
              <a:gd name="connsiteY2" fmla="*/ 5835217 h 5835217"/>
              <a:gd name="connsiteX0" fmla="*/ 8468220 w 9436380"/>
              <a:gd name="connsiteY0" fmla="*/ 0 h 5835217"/>
              <a:gd name="connsiteX1" fmla="*/ 8874662 w 9436380"/>
              <a:gd name="connsiteY1" fmla="*/ 3119032 h 5835217"/>
              <a:gd name="connsiteX2" fmla="*/ 0 w 9436380"/>
              <a:gd name="connsiteY2" fmla="*/ 5835217 h 5835217"/>
              <a:gd name="connsiteX0" fmla="*/ 8468220 w 10340379"/>
              <a:gd name="connsiteY0" fmla="*/ 0 h 5835217"/>
              <a:gd name="connsiteX1" fmla="*/ 9875869 w 10340379"/>
              <a:gd name="connsiteY1" fmla="*/ 3496051 h 5835217"/>
              <a:gd name="connsiteX2" fmla="*/ 0 w 10340379"/>
              <a:gd name="connsiteY2" fmla="*/ 5835217 h 5835217"/>
              <a:gd name="connsiteX0" fmla="*/ 8468220 w 10340379"/>
              <a:gd name="connsiteY0" fmla="*/ 0 h 5835217"/>
              <a:gd name="connsiteX1" fmla="*/ 9875869 w 10340379"/>
              <a:gd name="connsiteY1" fmla="*/ 3496051 h 5835217"/>
              <a:gd name="connsiteX2" fmla="*/ 5767853 w 10340379"/>
              <a:gd name="connsiteY2" fmla="*/ 4453780 h 5835217"/>
              <a:gd name="connsiteX3" fmla="*/ 0 w 10340379"/>
              <a:gd name="connsiteY3" fmla="*/ 5835217 h 5835217"/>
              <a:gd name="connsiteX0" fmla="*/ 8468220 w 9958622"/>
              <a:gd name="connsiteY0" fmla="*/ 0 h 5835217"/>
              <a:gd name="connsiteX1" fmla="*/ 9875869 w 9958622"/>
              <a:gd name="connsiteY1" fmla="*/ 3496051 h 5835217"/>
              <a:gd name="connsiteX2" fmla="*/ 4570308 w 9958622"/>
              <a:gd name="connsiteY2" fmla="*/ 3613946 h 5835217"/>
              <a:gd name="connsiteX3" fmla="*/ 0 w 9958622"/>
              <a:gd name="connsiteY3" fmla="*/ 5835217 h 5835217"/>
              <a:gd name="connsiteX0" fmla="*/ 8468220 w 9958624"/>
              <a:gd name="connsiteY0" fmla="*/ 0 h 5835217"/>
              <a:gd name="connsiteX1" fmla="*/ 9875869 w 9958624"/>
              <a:gd name="connsiteY1" fmla="*/ 3496051 h 5835217"/>
              <a:gd name="connsiteX2" fmla="*/ 4570308 w 9958624"/>
              <a:gd name="connsiteY2" fmla="*/ 3613946 h 5835217"/>
              <a:gd name="connsiteX3" fmla="*/ 0 w 9958624"/>
              <a:gd name="connsiteY3" fmla="*/ 5835217 h 5835217"/>
              <a:gd name="connsiteX0" fmla="*/ 8468220 w 9958622"/>
              <a:gd name="connsiteY0" fmla="*/ 0 h 5835217"/>
              <a:gd name="connsiteX1" fmla="*/ 9875869 w 9958622"/>
              <a:gd name="connsiteY1" fmla="*/ 3496051 h 5835217"/>
              <a:gd name="connsiteX2" fmla="*/ 4570308 w 9958622"/>
              <a:gd name="connsiteY2" fmla="*/ 3613946 h 5835217"/>
              <a:gd name="connsiteX3" fmla="*/ 0 w 9958622"/>
              <a:gd name="connsiteY3" fmla="*/ 5835217 h 5835217"/>
              <a:gd name="connsiteX0" fmla="*/ 8468220 w 9968056"/>
              <a:gd name="connsiteY0" fmla="*/ 0 h 5835217"/>
              <a:gd name="connsiteX1" fmla="*/ 9875869 w 9968056"/>
              <a:gd name="connsiteY1" fmla="*/ 3496051 h 5835217"/>
              <a:gd name="connsiteX2" fmla="*/ 4570308 w 9968056"/>
              <a:gd name="connsiteY2" fmla="*/ 3613946 h 5835217"/>
              <a:gd name="connsiteX3" fmla="*/ 0 w 9968056"/>
              <a:gd name="connsiteY3" fmla="*/ 5835217 h 5835217"/>
              <a:gd name="connsiteX0" fmla="*/ 8468220 w 10093958"/>
              <a:gd name="connsiteY0" fmla="*/ 0 h 5835217"/>
              <a:gd name="connsiteX1" fmla="*/ 9875869 w 10093958"/>
              <a:gd name="connsiteY1" fmla="*/ 3496051 h 5835217"/>
              <a:gd name="connsiteX2" fmla="*/ 4570308 w 10093958"/>
              <a:gd name="connsiteY2" fmla="*/ 3613946 h 5835217"/>
              <a:gd name="connsiteX3" fmla="*/ 0 w 10093958"/>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8468220 w 10096607"/>
              <a:gd name="connsiteY0" fmla="*/ 0 h 5835217"/>
              <a:gd name="connsiteX1" fmla="*/ 9875869 w 10096607"/>
              <a:gd name="connsiteY1" fmla="*/ 3496051 h 5835217"/>
              <a:gd name="connsiteX2" fmla="*/ 4570308 w 10096607"/>
              <a:gd name="connsiteY2" fmla="*/ 3613946 h 5835217"/>
              <a:gd name="connsiteX3" fmla="*/ 0 w 10096607"/>
              <a:gd name="connsiteY3" fmla="*/ 5835217 h 5835217"/>
              <a:gd name="connsiteX0" fmla="*/ 7040745 w 9901945"/>
              <a:gd name="connsiteY0" fmla="*/ 0 h 5411293"/>
              <a:gd name="connsiteX1" fmla="*/ 9875869 w 9901945"/>
              <a:gd name="connsiteY1" fmla="*/ 3072127 h 5411293"/>
              <a:gd name="connsiteX2" fmla="*/ 4570308 w 9901945"/>
              <a:gd name="connsiteY2" fmla="*/ 3190022 h 5411293"/>
              <a:gd name="connsiteX3" fmla="*/ 0 w 9901945"/>
              <a:gd name="connsiteY3" fmla="*/ 5411293 h 5411293"/>
              <a:gd name="connsiteX0" fmla="*/ 7040745 w 7511369"/>
              <a:gd name="connsiteY0" fmla="*/ 0 h 5411293"/>
              <a:gd name="connsiteX1" fmla="*/ 7459224 w 7511369"/>
              <a:gd name="connsiteY1" fmla="*/ 3163626 h 5411293"/>
              <a:gd name="connsiteX2" fmla="*/ 4570308 w 7511369"/>
              <a:gd name="connsiteY2" fmla="*/ 3190022 h 5411293"/>
              <a:gd name="connsiteX3" fmla="*/ 0 w 7511369"/>
              <a:gd name="connsiteY3" fmla="*/ 5411293 h 5411293"/>
              <a:gd name="connsiteX0" fmla="*/ 7040745 w 7567633"/>
              <a:gd name="connsiteY0" fmla="*/ 0 h 5411293"/>
              <a:gd name="connsiteX1" fmla="*/ 7459224 w 7567633"/>
              <a:gd name="connsiteY1" fmla="*/ 3163626 h 5411293"/>
              <a:gd name="connsiteX2" fmla="*/ 3225397 w 7567633"/>
              <a:gd name="connsiteY2" fmla="*/ 3571592 h 5411293"/>
              <a:gd name="connsiteX3" fmla="*/ 0 w 7567633"/>
              <a:gd name="connsiteY3" fmla="*/ 5411293 h 5411293"/>
              <a:gd name="connsiteX0" fmla="*/ 7040745 w 7040745"/>
              <a:gd name="connsiteY0" fmla="*/ 0 h 5411293"/>
              <a:gd name="connsiteX1" fmla="*/ 3225397 w 7040745"/>
              <a:gd name="connsiteY1" fmla="*/ 3571592 h 5411293"/>
              <a:gd name="connsiteX2" fmla="*/ 0 w 7040745"/>
              <a:gd name="connsiteY2" fmla="*/ 5411293 h 5411293"/>
              <a:gd name="connsiteX0" fmla="*/ 7040745 w 7040745"/>
              <a:gd name="connsiteY0" fmla="*/ 0 h 5411293"/>
              <a:gd name="connsiteX1" fmla="*/ 5069566 w 7040745"/>
              <a:gd name="connsiteY1" fmla="*/ 2774102 h 5411293"/>
              <a:gd name="connsiteX2" fmla="*/ 0 w 7040745"/>
              <a:gd name="connsiteY2" fmla="*/ 5411293 h 5411293"/>
              <a:gd name="connsiteX0" fmla="*/ 7040745 w 7040745"/>
              <a:gd name="connsiteY0" fmla="*/ 0 h 5411293"/>
              <a:gd name="connsiteX1" fmla="*/ 0 w 7040745"/>
              <a:gd name="connsiteY1" fmla="*/ 5411293 h 5411293"/>
              <a:gd name="connsiteX0" fmla="*/ 7040745 w 7040745"/>
              <a:gd name="connsiteY0" fmla="*/ 0 h 5411293"/>
              <a:gd name="connsiteX1" fmla="*/ 0 w 7040745"/>
              <a:gd name="connsiteY1" fmla="*/ 5411293 h 5411293"/>
              <a:gd name="connsiteX0" fmla="*/ 7040745 w 7040745"/>
              <a:gd name="connsiteY0" fmla="*/ 0 h 5411293"/>
              <a:gd name="connsiteX1" fmla="*/ 0 w 7040745"/>
              <a:gd name="connsiteY1" fmla="*/ 5411293 h 5411293"/>
            </a:gdLst>
            <a:ahLst/>
            <a:cxnLst>
              <a:cxn ang="0">
                <a:pos x="connsiteX0" y="connsiteY0"/>
              </a:cxn>
              <a:cxn ang="0">
                <a:pos x="connsiteX1" y="connsiteY1"/>
              </a:cxn>
            </a:cxnLst>
            <a:rect l="l" t="t" r="r" b="b"/>
            <a:pathLst>
              <a:path w="7040745" h="5411293">
                <a:moveTo>
                  <a:pt x="7040745" y="0"/>
                </a:moveTo>
                <a:cubicBezTo>
                  <a:pt x="3739908" y="1535277"/>
                  <a:pt x="1577228" y="3670515"/>
                  <a:pt x="0" y="5411293"/>
                </a:cubicBezTo>
              </a:path>
            </a:pathLst>
          </a:custGeom>
          <a:noFill/>
          <a:ln w="19050" cap="rnd">
            <a:solidFill>
              <a:schemeClr val="accent1"/>
            </a:solidFill>
            <a:prstDash val="dash"/>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4F64591B-F0BB-FF43-AB79-4185A56447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10815881" y="-1"/>
            <a:ext cx="1376120" cy="1376120"/>
          </a:xfrm>
          <a:prstGeom prst="rect">
            <a:avLst/>
          </a:prstGeom>
        </p:spPr>
      </p:pic>
      <p:sp>
        <p:nvSpPr>
          <p:cNvPr id="58" name="Triangle 57">
            <a:extLst>
              <a:ext uri="{FF2B5EF4-FFF2-40B4-BE49-F238E27FC236}">
                <a16:creationId xmlns:a16="http://schemas.microsoft.com/office/drawing/2014/main" id="{47EAFCFA-80EA-364B-85FE-BE996F886440}"/>
              </a:ext>
            </a:extLst>
          </p:cNvPr>
          <p:cNvSpPr/>
          <p:nvPr/>
        </p:nvSpPr>
        <p:spPr>
          <a:xfrm rot="10800000">
            <a:off x="10435979"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Triangle 58">
            <a:extLst>
              <a:ext uri="{FF2B5EF4-FFF2-40B4-BE49-F238E27FC236}">
                <a16:creationId xmlns:a16="http://schemas.microsoft.com/office/drawing/2014/main" id="{6562FC54-E54F-FC4E-8809-B2114162AA14}"/>
              </a:ext>
            </a:extLst>
          </p:cNvPr>
          <p:cNvSpPr/>
          <p:nvPr/>
        </p:nvSpPr>
        <p:spPr>
          <a:xfrm rot="10800000">
            <a:off x="10704324"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Triangle 59">
            <a:extLst>
              <a:ext uri="{FF2B5EF4-FFF2-40B4-BE49-F238E27FC236}">
                <a16:creationId xmlns:a16="http://schemas.microsoft.com/office/drawing/2014/main" id="{5CBEA871-F2AA-194C-981C-314CECEA4A1F}"/>
              </a:ext>
            </a:extLst>
          </p:cNvPr>
          <p:cNvSpPr/>
          <p:nvPr/>
        </p:nvSpPr>
        <p:spPr>
          <a:xfrm rot="10800000">
            <a:off x="10972669"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riangle 60">
            <a:extLst>
              <a:ext uri="{FF2B5EF4-FFF2-40B4-BE49-F238E27FC236}">
                <a16:creationId xmlns:a16="http://schemas.microsoft.com/office/drawing/2014/main" id="{1701EDA8-CFA8-724E-A0D1-672EA6FB6A4B}"/>
              </a:ext>
            </a:extLst>
          </p:cNvPr>
          <p:cNvSpPr/>
          <p:nvPr/>
        </p:nvSpPr>
        <p:spPr>
          <a:xfrm rot="10800000">
            <a:off x="11241014"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riangle 61">
            <a:extLst>
              <a:ext uri="{FF2B5EF4-FFF2-40B4-BE49-F238E27FC236}">
                <a16:creationId xmlns:a16="http://schemas.microsoft.com/office/drawing/2014/main" id="{AABB2554-8C14-F445-8157-02F272E03312}"/>
              </a:ext>
            </a:extLst>
          </p:cNvPr>
          <p:cNvSpPr/>
          <p:nvPr/>
        </p:nvSpPr>
        <p:spPr>
          <a:xfrm rot="10800000">
            <a:off x="11509359"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Triangle 62">
            <a:extLst>
              <a:ext uri="{FF2B5EF4-FFF2-40B4-BE49-F238E27FC236}">
                <a16:creationId xmlns:a16="http://schemas.microsoft.com/office/drawing/2014/main" id="{EAC8016B-7720-3A4D-8F2F-FB1F67A18A47}"/>
              </a:ext>
            </a:extLst>
          </p:cNvPr>
          <p:cNvSpPr/>
          <p:nvPr/>
        </p:nvSpPr>
        <p:spPr>
          <a:xfrm rot="10800000">
            <a:off x="11777705" y="5583669"/>
            <a:ext cx="190500" cy="16422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Donut 74">
            <a:extLst>
              <a:ext uri="{FF2B5EF4-FFF2-40B4-BE49-F238E27FC236}">
                <a16:creationId xmlns:a16="http://schemas.microsoft.com/office/drawing/2014/main" id="{2348ECF1-297F-DE46-85B6-5C8E422BAF9D}"/>
              </a:ext>
            </a:extLst>
          </p:cNvPr>
          <p:cNvSpPr/>
          <p:nvPr/>
        </p:nvSpPr>
        <p:spPr>
          <a:xfrm>
            <a:off x="96257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0" name="Donut 79">
            <a:extLst>
              <a:ext uri="{FF2B5EF4-FFF2-40B4-BE49-F238E27FC236}">
                <a16:creationId xmlns:a16="http://schemas.microsoft.com/office/drawing/2014/main" id="{FD32BD30-924B-6F4E-8A18-A26E2EDA745E}"/>
              </a:ext>
            </a:extLst>
          </p:cNvPr>
          <p:cNvSpPr/>
          <p:nvPr/>
        </p:nvSpPr>
        <p:spPr>
          <a:xfrm>
            <a:off x="93945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Donut 84">
            <a:extLst>
              <a:ext uri="{FF2B5EF4-FFF2-40B4-BE49-F238E27FC236}">
                <a16:creationId xmlns:a16="http://schemas.microsoft.com/office/drawing/2014/main" id="{3A5863D7-1ABA-1447-B1EE-B1B5BE36BF28}"/>
              </a:ext>
            </a:extLst>
          </p:cNvPr>
          <p:cNvSpPr/>
          <p:nvPr/>
        </p:nvSpPr>
        <p:spPr>
          <a:xfrm>
            <a:off x="91633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Donut 85">
            <a:extLst>
              <a:ext uri="{FF2B5EF4-FFF2-40B4-BE49-F238E27FC236}">
                <a16:creationId xmlns:a16="http://schemas.microsoft.com/office/drawing/2014/main" id="{8C47BF8F-E53A-D042-ACEA-07D1C1617188}"/>
              </a:ext>
            </a:extLst>
          </p:cNvPr>
          <p:cNvSpPr/>
          <p:nvPr/>
        </p:nvSpPr>
        <p:spPr>
          <a:xfrm>
            <a:off x="91633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9" name="Donut 88">
            <a:extLst>
              <a:ext uri="{FF2B5EF4-FFF2-40B4-BE49-F238E27FC236}">
                <a16:creationId xmlns:a16="http://schemas.microsoft.com/office/drawing/2014/main" id="{FC10C1C8-7DA2-3947-98CE-1038A2620680}"/>
              </a:ext>
            </a:extLst>
          </p:cNvPr>
          <p:cNvSpPr/>
          <p:nvPr/>
        </p:nvSpPr>
        <p:spPr>
          <a:xfrm>
            <a:off x="89321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0" name="Donut 89">
            <a:extLst>
              <a:ext uri="{FF2B5EF4-FFF2-40B4-BE49-F238E27FC236}">
                <a16:creationId xmlns:a16="http://schemas.microsoft.com/office/drawing/2014/main" id="{178DAF8D-EFBD-C542-BC2A-C8B5DBB0FE02}"/>
              </a:ext>
            </a:extLst>
          </p:cNvPr>
          <p:cNvSpPr/>
          <p:nvPr/>
        </p:nvSpPr>
        <p:spPr>
          <a:xfrm>
            <a:off x="89321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3" name="Donut 92">
            <a:extLst>
              <a:ext uri="{FF2B5EF4-FFF2-40B4-BE49-F238E27FC236}">
                <a16:creationId xmlns:a16="http://schemas.microsoft.com/office/drawing/2014/main" id="{65F49C45-505F-3943-AC80-2AEF02C3D9A1}"/>
              </a:ext>
            </a:extLst>
          </p:cNvPr>
          <p:cNvSpPr/>
          <p:nvPr/>
        </p:nvSpPr>
        <p:spPr>
          <a:xfrm>
            <a:off x="87010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4" name="Donut 93">
            <a:extLst>
              <a:ext uri="{FF2B5EF4-FFF2-40B4-BE49-F238E27FC236}">
                <a16:creationId xmlns:a16="http://schemas.microsoft.com/office/drawing/2014/main" id="{73EA0BF8-213C-EC4D-93D0-8EBF7F611A95}"/>
              </a:ext>
            </a:extLst>
          </p:cNvPr>
          <p:cNvSpPr/>
          <p:nvPr/>
        </p:nvSpPr>
        <p:spPr>
          <a:xfrm>
            <a:off x="87010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5" name="Donut 94">
            <a:extLst>
              <a:ext uri="{FF2B5EF4-FFF2-40B4-BE49-F238E27FC236}">
                <a16:creationId xmlns:a16="http://schemas.microsoft.com/office/drawing/2014/main" id="{11FEED6C-68FF-F147-9D75-6C66A0BDF50F}"/>
              </a:ext>
            </a:extLst>
          </p:cNvPr>
          <p:cNvSpPr/>
          <p:nvPr/>
        </p:nvSpPr>
        <p:spPr>
          <a:xfrm>
            <a:off x="87010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7" name="Donut 96">
            <a:extLst>
              <a:ext uri="{FF2B5EF4-FFF2-40B4-BE49-F238E27FC236}">
                <a16:creationId xmlns:a16="http://schemas.microsoft.com/office/drawing/2014/main" id="{0E2E83ED-6286-3A43-B42F-2E9C47D971E6}"/>
              </a:ext>
            </a:extLst>
          </p:cNvPr>
          <p:cNvSpPr/>
          <p:nvPr/>
        </p:nvSpPr>
        <p:spPr>
          <a:xfrm>
            <a:off x="84698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8" name="Donut 97">
            <a:extLst>
              <a:ext uri="{FF2B5EF4-FFF2-40B4-BE49-F238E27FC236}">
                <a16:creationId xmlns:a16="http://schemas.microsoft.com/office/drawing/2014/main" id="{4089A2F3-EA04-2B4F-975E-815A6228A9C2}"/>
              </a:ext>
            </a:extLst>
          </p:cNvPr>
          <p:cNvSpPr/>
          <p:nvPr/>
        </p:nvSpPr>
        <p:spPr>
          <a:xfrm>
            <a:off x="84698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Donut 98">
            <a:extLst>
              <a:ext uri="{FF2B5EF4-FFF2-40B4-BE49-F238E27FC236}">
                <a16:creationId xmlns:a16="http://schemas.microsoft.com/office/drawing/2014/main" id="{B0990D47-3B62-5A4F-A45E-A48E1016D2D2}"/>
              </a:ext>
            </a:extLst>
          </p:cNvPr>
          <p:cNvSpPr/>
          <p:nvPr/>
        </p:nvSpPr>
        <p:spPr>
          <a:xfrm>
            <a:off x="84698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1" name="Donut 100">
            <a:extLst>
              <a:ext uri="{FF2B5EF4-FFF2-40B4-BE49-F238E27FC236}">
                <a16:creationId xmlns:a16="http://schemas.microsoft.com/office/drawing/2014/main" id="{EE9EA148-FACE-B14A-8391-C37DFE3A22C2}"/>
              </a:ext>
            </a:extLst>
          </p:cNvPr>
          <p:cNvSpPr/>
          <p:nvPr/>
        </p:nvSpPr>
        <p:spPr>
          <a:xfrm>
            <a:off x="82386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2" name="Donut 101">
            <a:extLst>
              <a:ext uri="{FF2B5EF4-FFF2-40B4-BE49-F238E27FC236}">
                <a16:creationId xmlns:a16="http://schemas.microsoft.com/office/drawing/2014/main" id="{A2EBED85-FADA-4A49-A26C-4E1C8A341E71}"/>
              </a:ext>
            </a:extLst>
          </p:cNvPr>
          <p:cNvSpPr/>
          <p:nvPr/>
        </p:nvSpPr>
        <p:spPr>
          <a:xfrm>
            <a:off x="82386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3" name="Donut 102">
            <a:extLst>
              <a:ext uri="{FF2B5EF4-FFF2-40B4-BE49-F238E27FC236}">
                <a16:creationId xmlns:a16="http://schemas.microsoft.com/office/drawing/2014/main" id="{44755A96-6FDC-954F-A1F2-165B65FBB489}"/>
              </a:ext>
            </a:extLst>
          </p:cNvPr>
          <p:cNvSpPr/>
          <p:nvPr/>
        </p:nvSpPr>
        <p:spPr>
          <a:xfrm>
            <a:off x="82386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5" name="Donut 104">
            <a:extLst>
              <a:ext uri="{FF2B5EF4-FFF2-40B4-BE49-F238E27FC236}">
                <a16:creationId xmlns:a16="http://schemas.microsoft.com/office/drawing/2014/main" id="{EDFA50C5-5F6F-354C-BF51-A60EDF0B0167}"/>
              </a:ext>
            </a:extLst>
          </p:cNvPr>
          <p:cNvSpPr/>
          <p:nvPr/>
        </p:nvSpPr>
        <p:spPr>
          <a:xfrm>
            <a:off x="80075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6" name="Donut 105">
            <a:extLst>
              <a:ext uri="{FF2B5EF4-FFF2-40B4-BE49-F238E27FC236}">
                <a16:creationId xmlns:a16="http://schemas.microsoft.com/office/drawing/2014/main" id="{16204AE5-56E9-C24E-A239-E45B132279CC}"/>
              </a:ext>
            </a:extLst>
          </p:cNvPr>
          <p:cNvSpPr/>
          <p:nvPr/>
        </p:nvSpPr>
        <p:spPr>
          <a:xfrm>
            <a:off x="80075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7" name="Donut 106">
            <a:extLst>
              <a:ext uri="{FF2B5EF4-FFF2-40B4-BE49-F238E27FC236}">
                <a16:creationId xmlns:a16="http://schemas.microsoft.com/office/drawing/2014/main" id="{01F30A15-67DC-7A48-8DD3-B03AF86A5255}"/>
              </a:ext>
            </a:extLst>
          </p:cNvPr>
          <p:cNvSpPr/>
          <p:nvPr/>
        </p:nvSpPr>
        <p:spPr>
          <a:xfrm>
            <a:off x="80075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9" name="Donut 108">
            <a:extLst>
              <a:ext uri="{FF2B5EF4-FFF2-40B4-BE49-F238E27FC236}">
                <a16:creationId xmlns:a16="http://schemas.microsoft.com/office/drawing/2014/main" id="{298B37FE-993A-9249-BB3D-C5346D5BAF95}"/>
              </a:ext>
            </a:extLst>
          </p:cNvPr>
          <p:cNvSpPr/>
          <p:nvPr/>
        </p:nvSpPr>
        <p:spPr>
          <a:xfrm>
            <a:off x="77763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0" name="Donut 109">
            <a:extLst>
              <a:ext uri="{FF2B5EF4-FFF2-40B4-BE49-F238E27FC236}">
                <a16:creationId xmlns:a16="http://schemas.microsoft.com/office/drawing/2014/main" id="{BBCAF951-6D8E-824A-935E-F8606733DECF}"/>
              </a:ext>
            </a:extLst>
          </p:cNvPr>
          <p:cNvSpPr/>
          <p:nvPr/>
        </p:nvSpPr>
        <p:spPr>
          <a:xfrm>
            <a:off x="77763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1" name="Donut 110">
            <a:extLst>
              <a:ext uri="{FF2B5EF4-FFF2-40B4-BE49-F238E27FC236}">
                <a16:creationId xmlns:a16="http://schemas.microsoft.com/office/drawing/2014/main" id="{ACB62DC7-7794-1749-82F4-3F2F96BB6306}"/>
              </a:ext>
            </a:extLst>
          </p:cNvPr>
          <p:cNvSpPr/>
          <p:nvPr/>
        </p:nvSpPr>
        <p:spPr>
          <a:xfrm>
            <a:off x="77763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3" name="Donut 112">
            <a:extLst>
              <a:ext uri="{FF2B5EF4-FFF2-40B4-BE49-F238E27FC236}">
                <a16:creationId xmlns:a16="http://schemas.microsoft.com/office/drawing/2014/main" id="{405F88C9-707E-604C-8EA5-DE0A4028B6E2}"/>
              </a:ext>
            </a:extLst>
          </p:cNvPr>
          <p:cNvSpPr/>
          <p:nvPr/>
        </p:nvSpPr>
        <p:spPr>
          <a:xfrm>
            <a:off x="75451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4" name="Donut 113">
            <a:extLst>
              <a:ext uri="{FF2B5EF4-FFF2-40B4-BE49-F238E27FC236}">
                <a16:creationId xmlns:a16="http://schemas.microsoft.com/office/drawing/2014/main" id="{6A92E616-3D69-DE4A-8647-BBA269A47CA1}"/>
              </a:ext>
            </a:extLst>
          </p:cNvPr>
          <p:cNvSpPr/>
          <p:nvPr/>
        </p:nvSpPr>
        <p:spPr>
          <a:xfrm>
            <a:off x="75451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5" name="Donut 114">
            <a:extLst>
              <a:ext uri="{FF2B5EF4-FFF2-40B4-BE49-F238E27FC236}">
                <a16:creationId xmlns:a16="http://schemas.microsoft.com/office/drawing/2014/main" id="{436A1BD1-2F6C-C642-ABE7-8A781B8DEF83}"/>
              </a:ext>
            </a:extLst>
          </p:cNvPr>
          <p:cNvSpPr/>
          <p:nvPr/>
        </p:nvSpPr>
        <p:spPr>
          <a:xfrm>
            <a:off x="75451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7" name="Donut 116">
            <a:extLst>
              <a:ext uri="{FF2B5EF4-FFF2-40B4-BE49-F238E27FC236}">
                <a16:creationId xmlns:a16="http://schemas.microsoft.com/office/drawing/2014/main" id="{59020EDF-51F2-5C44-B72A-DF3ADE4B7CF1}"/>
              </a:ext>
            </a:extLst>
          </p:cNvPr>
          <p:cNvSpPr/>
          <p:nvPr/>
        </p:nvSpPr>
        <p:spPr>
          <a:xfrm>
            <a:off x="73140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8" name="Donut 117">
            <a:extLst>
              <a:ext uri="{FF2B5EF4-FFF2-40B4-BE49-F238E27FC236}">
                <a16:creationId xmlns:a16="http://schemas.microsoft.com/office/drawing/2014/main" id="{56F60B5B-E881-524F-B14C-FC0139B199E5}"/>
              </a:ext>
            </a:extLst>
          </p:cNvPr>
          <p:cNvSpPr/>
          <p:nvPr/>
        </p:nvSpPr>
        <p:spPr>
          <a:xfrm>
            <a:off x="73140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9" name="Donut 118">
            <a:extLst>
              <a:ext uri="{FF2B5EF4-FFF2-40B4-BE49-F238E27FC236}">
                <a16:creationId xmlns:a16="http://schemas.microsoft.com/office/drawing/2014/main" id="{D5C68BF2-238F-3F4C-AB44-BEA3B1BAF70C}"/>
              </a:ext>
            </a:extLst>
          </p:cNvPr>
          <p:cNvSpPr/>
          <p:nvPr/>
        </p:nvSpPr>
        <p:spPr>
          <a:xfrm>
            <a:off x="73140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1" name="Donut 120">
            <a:extLst>
              <a:ext uri="{FF2B5EF4-FFF2-40B4-BE49-F238E27FC236}">
                <a16:creationId xmlns:a16="http://schemas.microsoft.com/office/drawing/2014/main" id="{D5E6BC69-D2A2-3949-B82E-ED40557ED1C8}"/>
              </a:ext>
            </a:extLst>
          </p:cNvPr>
          <p:cNvSpPr/>
          <p:nvPr/>
        </p:nvSpPr>
        <p:spPr>
          <a:xfrm>
            <a:off x="70828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2" name="Donut 121">
            <a:extLst>
              <a:ext uri="{FF2B5EF4-FFF2-40B4-BE49-F238E27FC236}">
                <a16:creationId xmlns:a16="http://schemas.microsoft.com/office/drawing/2014/main" id="{FEBEC0B7-B32F-6844-87F3-4B30C9812FB1}"/>
              </a:ext>
            </a:extLst>
          </p:cNvPr>
          <p:cNvSpPr/>
          <p:nvPr/>
        </p:nvSpPr>
        <p:spPr>
          <a:xfrm>
            <a:off x="70828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3" name="Donut 122">
            <a:extLst>
              <a:ext uri="{FF2B5EF4-FFF2-40B4-BE49-F238E27FC236}">
                <a16:creationId xmlns:a16="http://schemas.microsoft.com/office/drawing/2014/main" id="{917393EF-924B-4545-993B-8915E984D207}"/>
              </a:ext>
            </a:extLst>
          </p:cNvPr>
          <p:cNvSpPr/>
          <p:nvPr/>
        </p:nvSpPr>
        <p:spPr>
          <a:xfrm>
            <a:off x="70828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5" name="Donut 124">
            <a:extLst>
              <a:ext uri="{FF2B5EF4-FFF2-40B4-BE49-F238E27FC236}">
                <a16:creationId xmlns:a16="http://schemas.microsoft.com/office/drawing/2014/main" id="{0362D8E9-FA80-D349-B2FE-6C779760546E}"/>
              </a:ext>
            </a:extLst>
          </p:cNvPr>
          <p:cNvSpPr/>
          <p:nvPr/>
        </p:nvSpPr>
        <p:spPr>
          <a:xfrm>
            <a:off x="68516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6" name="Donut 125">
            <a:extLst>
              <a:ext uri="{FF2B5EF4-FFF2-40B4-BE49-F238E27FC236}">
                <a16:creationId xmlns:a16="http://schemas.microsoft.com/office/drawing/2014/main" id="{E1485658-EDA2-8440-AF24-E7F320B9BE4A}"/>
              </a:ext>
            </a:extLst>
          </p:cNvPr>
          <p:cNvSpPr/>
          <p:nvPr/>
        </p:nvSpPr>
        <p:spPr>
          <a:xfrm>
            <a:off x="68516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7" name="Donut 126">
            <a:extLst>
              <a:ext uri="{FF2B5EF4-FFF2-40B4-BE49-F238E27FC236}">
                <a16:creationId xmlns:a16="http://schemas.microsoft.com/office/drawing/2014/main" id="{5A5AE984-1A0D-4C47-B65D-598EEFD2D573}"/>
              </a:ext>
            </a:extLst>
          </p:cNvPr>
          <p:cNvSpPr/>
          <p:nvPr/>
        </p:nvSpPr>
        <p:spPr>
          <a:xfrm>
            <a:off x="685166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9" name="Donut 128">
            <a:extLst>
              <a:ext uri="{FF2B5EF4-FFF2-40B4-BE49-F238E27FC236}">
                <a16:creationId xmlns:a16="http://schemas.microsoft.com/office/drawing/2014/main" id="{0F2E671C-750E-FA4F-AD5F-7217CC0D2065}"/>
              </a:ext>
            </a:extLst>
          </p:cNvPr>
          <p:cNvSpPr/>
          <p:nvPr/>
        </p:nvSpPr>
        <p:spPr>
          <a:xfrm>
            <a:off x="66204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0" name="Donut 129">
            <a:extLst>
              <a:ext uri="{FF2B5EF4-FFF2-40B4-BE49-F238E27FC236}">
                <a16:creationId xmlns:a16="http://schemas.microsoft.com/office/drawing/2014/main" id="{FBB9BF86-9EC0-C248-AD20-DE595554E785}"/>
              </a:ext>
            </a:extLst>
          </p:cNvPr>
          <p:cNvSpPr/>
          <p:nvPr/>
        </p:nvSpPr>
        <p:spPr>
          <a:xfrm>
            <a:off x="66204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1" name="Donut 130">
            <a:extLst>
              <a:ext uri="{FF2B5EF4-FFF2-40B4-BE49-F238E27FC236}">
                <a16:creationId xmlns:a16="http://schemas.microsoft.com/office/drawing/2014/main" id="{0B7D13E8-C15D-C940-A386-5C154C50D0EF}"/>
              </a:ext>
            </a:extLst>
          </p:cNvPr>
          <p:cNvSpPr/>
          <p:nvPr/>
        </p:nvSpPr>
        <p:spPr>
          <a:xfrm>
            <a:off x="662049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3" name="Donut 132">
            <a:extLst>
              <a:ext uri="{FF2B5EF4-FFF2-40B4-BE49-F238E27FC236}">
                <a16:creationId xmlns:a16="http://schemas.microsoft.com/office/drawing/2014/main" id="{B2F077DC-2823-6943-9A89-054B709A80AA}"/>
              </a:ext>
            </a:extLst>
          </p:cNvPr>
          <p:cNvSpPr/>
          <p:nvPr/>
        </p:nvSpPr>
        <p:spPr>
          <a:xfrm>
            <a:off x="63893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4" name="Donut 133">
            <a:extLst>
              <a:ext uri="{FF2B5EF4-FFF2-40B4-BE49-F238E27FC236}">
                <a16:creationId xmlns:a16="http://schemas.microsoft.com/office/drawing/2014/main" id="{B1FEADCB-7F66-9F47-946E-A78D35782328}"/>
              </a:ext>
            </a:extLst>
          </p:cNvPr>
          <p:cNvSpPr/>
          <p:nvPr/>
        </p:nvSpPr>
        <p:spPr>
          <a:xfrm>
            <a:off x="63893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5" name="Donut 134">
            <a:extLst>
              <a:ext uri="{FF2B5EF4-FFF2-40B4-BE49-F238E27FC236}">
                <a16:creationId xmlns:a16="http://schemas.microsoft.com/office/drawing/2014/main" id="{F48DA027-B0EC-7344-9BC7-6886AD2FBEFE}"/>
              </a:ext>
            </a:extLst>
          </p:cNvPr>
          <p:cNvSpPr/>
          <p:nvPr/>
        </p:nvSpPr>
        <p:spPr>
          <a:xfrm>
            <a:off x="63893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7" name="Donut 136">
            <a:extLst>
              <a:ext uri="{FF2B5EF4-FFF2-40B4-BE49-F238E27FC236}">
                <a16:creationId xmlns:a16="http://schemas.microsoft.com/office/drawing/2014/main" id="{46D29316-2788-E44E-8F99-DD10B5F0B14A}"/>
              </a:ext>
            </a:extLst>
          </p:cNvPr>
          <p:cNvSpPr/>
          <p:nvPr/>
        </p:nvSpPr>
        <p:spPr>
          <a:xfrm>
            <a:off x="61581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8" name="Donut 137">
            <a:extLst>
              <a:ext uri="{FF2B5EF4-FFF2-40B4-BE49-F238E27FC236}">
                <a16:creationId xmlns:a16="http://schemas.microsoft.com/office/drawing/2014/main" id="{5DC755B8-8B15-3D47-A2C4-7976EFD44B56}"/>
              </a:ext>
            </a:extLst>
          </p:cNvPr>
          <p:cNvSpPr/>
          <p:nvPr/>
        </p:nvSpPr>
        <p:spPr>
          <a:xfrm>
            <a:off x="61581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9" name="Donut 138">
            <a:extLst>
              <a:ext uri="{FF2B5EF4-FFF2-40B4-BE49-F238E27FC236}">
                <a16:creationId xmlns:a16="http://schemas.microsoft.com/office/drawing/2014/main" id="{1F96A56C-3194-E841-A11A-41BF538BD1AA}"/>
              </a:ext>
            </a:extLst>
          </p:cNvPr>
          <p:cNvSpPr/>
          <p:nvPr/>
        </p:nvSpPr>
        <p:spPr>
          <a:xfrm>
            <a:off x="61581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1" name="Donut 140">
            <a:extLst>
              <a:ext uri="{FF2B5EF4-FFF2-40B4-BE49-F238E27FC236}">
                <a16:creationId xmlns:a16="http://schemas.microsoft.com/office/drawing/2014/main" id="{A1A10C35-DA01-8644-A729-1CC59C551383}"/>
              </a:ext>
            </a:extLst>
          </p:cNvPr>
          <p:cNvSpPr/>
          <p:nvPr/>
        </p:nvSpPr>
        <p:spPr>
          <a:xfrm>
            <a:off x="59269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2" name="Donut 141">
            <a:extLst>
              <a:ext uri="{FF2B5EF4-FFF2-40B4-BE49-F238E27FC236}">
                <a16:creationId xmlns:a16="http://schemas.microsoft.com/office/drawing/2014/main" id="{F99612AC-07F7-4343-A275-2340541E7168}"/>
              </a:ext>
            </a:extLst>
          </p:cNvPr>
          <p:cNvSpPr/>
          <p:nvPr/>
        </p:nvSpPr>
        <p:spPr>
          <a:xfrm>
            <a:off x="59269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3" name="Donut 142">
            <a:extLst>
              <a:ext uri="{FF2B5EF4-FFF2-40B4-BE49-F238E27FC236}">
                <a16:creationId xmlns:a16="http://schemas.microsoft.com/office/drawing/2014/main" id="{A3D8CE22-61AE-3046-A5B9-D84F271801F1}"/>
              </a:ext>
            </a:extLst>
          </p:cNvPr>
          <p:cNvSpPr/>
          <p:nvPr/>
        </p:nvSpPr>
        <p:spPr>
          <a:xfrm>
            <a:off x="59269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5" name="Donut 144">
            <a:extLst>
              <a:ext uri="{FF2B5EF4-FFF2-40B4-BE49-F238E27FC236}">
                <a16:creationId xmlns:a16="http://schemas.microsoft.com/office/drawing/2014/main" id="{6F29058E-CF99-5541-897D-7E6A34083BCE}"/>
              </a:ext>
            </a:extLst>
          </p:cNvPr>
          <p:cNvSpPr/>
          <p:nvPr/>
        </p:nvSpPr>
        <p:spPr>
          <a:xfrm>
            <a:off x="56958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6" name="Donut 145">
            <a:extLst>
              <a:ext uri="{FF2B5EF4-FFF2-40B4-BE49-F238E27FC236}">
                <a16:creationId xmlns:a16="http://schemas.microsoft.com/office/drawing/2014/main" id="{74DD1EC7-D949-0C4F-9C34-DD423925879C}"/>
              </a:ext>
            </a:extLst>
          </p:cNvPr>
          <p:cNvSpPr/>
          <p:nvPr/>
        </p:nvSpPr>
        <p:spPr>
          <a:xfrm>
            <a:off x="56958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7" name="Donut 146">
            <a:extLst>
              <a:ext uri="{FF2B5EF4-FFF2-40B4-BE49-F238E27FC236}">
                <a16:creationId xmlns:a16="http://schemas.microsoft.com/office/drawing/2014/main" id="{0A5C4F85-8BE9-324F-B0E1-B4984109EFEA}"/>
              </a:ext>
            </a:extLst>
          </p:cNvPr>
          <p:cNvSpPr/>
          <p:nvPr/>
        </p:nvSpPr>
        <p:spPr>
          <a:xfrm>
            <a:off x="56958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9" name="Donut 148">
            <a:extLst>
              <a:ext uri="{FF2B5EF4-FFF2-40B4-BE49-F238E27FC236}">
                <a16:creationId xmlns:a16="http://schemas.microsoft.com/office/drawing/2014/main" id="{E8C2538E-6FC6-6F44-ABE6-1DB2946635AC}"/>
              </a:ext>
            </a:extLst>
          </p:cNvPr>
          <p:cNvSpPr/>
          <p:nvPr/>
        </p:nvSpPr>
        <p:spPr>
          <a:xfrm>
            <a:off x="54646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0" name="Donut 149">
            <a:extLst>
              <a:ext uri="{FF2B5EF4-FFF2-40B4-BE49-F238E27FC236}">
                <a16:creationId xmlns:a16="http://schemas.microsoft.com/office/drawing/2014/main" id="{9BAADCB3-F199-7446-A330-EF7958257E9F}"/>
              </a:ext>
            </a:extLst>
          </p:cNvPr>
          <p:cNvSpPr/>
          <p:nvPr/>
        </p:nvSpPr>
        <p:spPr>
          <a:xfrm>
            <a:off x="54646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1" name="Donut 150">
            <a:extLst>
              <a:ext uri="{FF2B5EF4-FFF2-40B4-BE49-F238E27FC236}">
                <a16:creationId xmlns:a16="http://schemas.microsoft.com/office/drawing/2014/main" id="{A11CFB44-E99F-484E-B850-14B3A8F909F8}"/>
              </a:ext>
            </a:extLst>
          </p:cNvPr>
          <p:cNvSpPr/>
          <p:nvPr/>
        </p:nvSpPr>
        <p:spPr>
          <a:xfrm>
            <a:off x="54646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3" name="Donut 152">
            <a:extLst>
              <a:ext uri="{FF2B5EF4-FFF2-40B4-BE49-F238E27FC236}">
                <a16:creationId xmlns:a16="http://schemas.microsoft.com/office/drawing/2014/main" id="{207181B0-D317-274D-8EC2-DB1ACB05915B}"/>
              </a:ext>
            </a:extLst>
          </p:cNvPr>
          <p:cNvSpPr/>
          <p:nvPr/>
        </p:nvSpPr>
        <p:spPr>
          <a:xfrm>
            <a:off x="52334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4" name="Donut 153">
            <a:extLst>
              <a:ext uri="{FF2B5EF4-FFF2-40B4-BE49-F238E27FC236}">
                <a16:creationId xmlns:a16="http://schemas.microsoft.com/office/drawing/2014/main" id="{655865AF-8DA2-0E43-98AF-0DCE70265227}"/>
              </a:ext>
            </a:extLst>
          </p:cNvPr>
          <p:cNvSpPr/>
          <p:nvPr/>
        </p:nvSpPr>
        <p:spPr>
          <a:xfrm>
            <a:off x="52334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5" name="Donut 154">
            <a:extLst>
              <a:ext uri="{FF2B5EF4-FFF2-40B4-BE49-F238E27FC236}">
                <a16:creationId xmlns:a16="http://schemas.microsoft.com/office/drawing/2014/main" id="{794359D5-424E-4E4F-BCDA-D371968B6A56}"/>
              </a:ext>
            </a:extLst>
          </p:cNvPr>
          <p:cNvSpPr/>
          <p:nvPr/>
        </p:nvSpPr>
        <p:spPr>
          <a:xfrm>
            <a:off x="52334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7" name="Donut 156">
            <a:extLst>
              <a:ext uri="{FF2B5EF4-FFF2-40B4-BE49-F238E27FC236}">
                <a16:creationId xmlns:a16="http://schemas.microsoft.com/office/drawing/2014/main" id="{ED271AFB-7144-7B40-BC67-6983DB5D8954}"/>
              </a:ext>
            </a:extLst>
          </p:cNvPr>
          <p:cNvSpPr/>
          <p:nvPr/>
        </p:nvSpPr>
        <p:spPr>
          <a:xfrm>
            <a:off x="50023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8" name="Donut 157">
            <a:extLst>
              <a:ext uri="{FF2B5EF4-FFF2-40B4-BE49-F238E27FC236}">
                <a16:creationId xmlns:a16="http://schemas.microsoft.com/office/drawing/2014/main" id="{E67ED8BC-E829-D747-A1B5-4264995D3717}"/>
              </a:ext>
            </a:extLst>
          </p:cNvPr>
          <p:cNvSpPr/>
          <p:nvPr/>
        </p:nvSpPr>
        <p:spPr>
          <a:xfrm>
            <a:off x="50023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9" name="Donut 158">
            <a:extLst>
              <a:ext uri="{FF2B5EF4-FFF2-40B4-BE49-F238E27FC236}">
                <a16:creationId xmlns:a16="http://schemas.microsoft.com/office/drawing/2014/main" id="{D437B6AF-9C54-8C44-BE1F-6AD70953D7BF}"/>
              </a:ext>
            </a:extLst>
          </p:cNvPr>
          <p:cNvSpPr/>
          <p:nvPr/>
        </p:nvSpPr>
        <p:spPr>
          <a:xfrm>
            <a:off x="50023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Donut 160">
            <a:extLst>
              <a:ext uri="{FF2B5EF4-FFF2-40B4-BE49-F238E27FC236}">
                <a16:creationId xmlns:a16="http://schemas.microsoft.com/office/drawing/2014/main" id="{144114EC-50DF-6646-9AB6-9CBC4B5AD05F}"/>
              </a:ext>
            </a:extLst>
          </p:cNvPr>
          <p:cNvSpPr/>
          <p:nvPr/>
        </p:nvSpPr>
        <p:spPr>
          <a:xfrm>
            <a:off x="47711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2" name="Donut 161">
            <a:extLst>
              <a:ext uri="{FF2B5EF4-FFF2-40B4-BE49-F238E27FC236}">
                <a16:creationId xmlns:a16="http://schemas.microsoft.com/office/drawing/2014/main" id="{0A1FDDC8-A7D9-FE4A-9B77-449C81758595}"/>
              </a:ext>
            </a:extLst>
          </p:cNvPr>
          <p:cNvSpPr/>
          <p:nvPr/>
        </p:nvSpPr>
        <p:spPr>
          <a:xfrm>
            <a:off x="47711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3" name="Donut 162">
            <a:extLst>
              <a:ext uri="{FF2B5EF4-FFF2-40B4-BE49-F238E27FC236}">
                <a16:creationId xmlns:a16="http://schemas.microsoft.com/office/drawing/2014/main" id="{A193ACF0-3763-884B-B57D-C8B6D70B1BA0}"/>
              </a:ext>
            </a:extLst>
          </p:cNvPr>
          <p:cNvSpPr/>
          <p:nvPr/>
        </p:nvSpPr>
        <p:spPr>
          <a:xfrm>
            <a:off x="47711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5" name="Donut 164">
            <a:extLst>
              <a:ext uri="{FF2B5EF4-FFF2-40B4-BE49-F238E27FC236}">
                <a16:creationId xmlns:a16="http://schemas.microsoft.com/office/drawing/2014/main" id="{4B586F18-AAE0-1345-A8B0-97A9DE60A6AF}"/>
              </a:ext>
            </a:extLst>
          </p:cNvPr>
          <p:cNvSpPr/>
          <p:nvPr/>
        </p:nvSpPr>
        <p:spPr>
          <a:xfrm>
            <a:off x="45399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6" name="Donut 165">
            <a:extLst>
              <a:ext uri="{FF2B5EF4-FFF2-40B4-BE49-F238E27FC236}">
                <a16:creationId xmlns:a16="http://schemas.microsoft.com/office/drawing/2014/main" id="{A495D0EA-D74E-BD45-902C-09357067F93D}"/>
              </a:ext>
            </a:extLst>
          </p:cNvPr>
          <p:cNvSpPr/>
          <p:nvPr/>
        </p:nvSpPr>
        <p:spPr>
          <a:xfrm>
            <a:off x="45399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7" name="Donut 166">
            <a:extLst>
              <a:ext uri="{FF2B5EF4-FFF2-40B4-BE49-F238E27FC236}">
                <a16:creationId xmlns:a16="http://schemas.microsoft.com/office/drawing/2014/main" id="{6CE3A703-B98E-BA4B-9019-B2B850CEF5D6}"/>
              </a:ext>
            </a:extLst>
          </p:cNvPr>
          <p:cNvSpPr/>
          <p:nvPr/>
        </p:nvSpPr>
        <p:spPr>
          <a:xfrm>
            <a:off x="453996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9" name="Donut 168">
            <a:extLst>
              <a:ext uri="{FF2B5EF4-FFF2-40B4-BE49-F238E27FC236}">
                <a16:creationId xmlns:a16="http://schemas.microsoft.com/office/drawing/2014/main" id="{2BA88AF7-0748-F743-8ED7-426838E89D9D}"/>
              </a:ext>
            </a:extLst>
          </p:cNvPr>
          <p:cNvSpPr/>
          <p:nvPr/>
        </p:nvSpPr>
        <p:spPr>
          <a:xfrm>
            <a:off x="43087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0" name="Donut 169">
            <a:extLst>
              <a:ext uri="{FF2B5EF4-FFF2-40B4-BE49-F238E27FC236}">
                <a16:creationId xmlns:a16="http://schemas.microsoft.com/office/drawing/2014/main" id="{86DD7925-A25C-F548-9055-9C18400179D9}"/>
              </a:ext>
            </a:extLst>
          </p:cNvPr>
          <p:cNvSpPr/>
          <p:nvPr/>
        </p:nvSpPr>
        <p:spPr>
          <a:xfrm>
            <a:off x="43087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1" name="Donut 170">
            <a:extLst>
              <a:ext uri="{FF2B5EF4-FFF2-40B4-BE49-F238E27FC236}">
                <a16:creationId xmlns:a16="http://schemas.microsoft.com/office/drawing/2014/main" id="{190C47E4-F9A2-084B-8161-96AF07C8A4D1}"/>
              </a:ext>
            </a:extLst>
          </p:cNvPr>
          <p:cNvSpPr/>
          <p:nvPr/>
        </p:nvSpPr>
        <p:spPr>
          <a:xfrm>
            <a:off x="430879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3" name="Donut 172">
            <a:extLst>
              <a:ext uri="{FF2B5EF4-FFF2-40B4-BE49-F238E27FC236}">
                <a16:creationId xmlns:a16="http://schemas.microsoft.com/office/drawing/2014/main" id="{D10A00EB-2AB7-DE46-85AE-B1F02B651BA6}"/>
              </a:ext>
            </a:extLst>
          </p:cNvPr>
          <p:cNvSpPr/>
          <p:nvPr/>
        </p:nvSpPr>
        <p:spPr>
          <a:xfrm>
            <a:off x="40776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4" name="Donut 173">
            <a:extLst>
              <a:ext uri="{FF2B5EF4-FFF2-40B4-BE49-F238E27FC236}">
                <a16:creationId xmlns:a16="http://schemas.microsoft.com/office/drawing/2014/main" id="{F9380D34-EFA7-674C-AD01-871ECB3AFD41}"/>
              </a:ext>
            </a:extLst>
          </p:cNvPr>
          <p:cNvSpPr/>
          <p:nvPr/>
        </p:nvSpPr>
        <p:spPr>
          <a:xfrm>
            <a:off x="40776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5" name="Donut 174">
            <a:extLst>
              <a:ext uri="{FF2B5EF4-FFF2-40B4-BE49-F238E27FC236}">
                <a16:creationId xmlns:a16="http://schemas.microsoft.com/office/drawing/2014/main" id="{E69814CC-5F86-3846-A039-79206A854593}"/>
              </a:ext>
            </a:extLst>
          </p:cNvPr>
          <p:cNvSpPr/>
          <p:nvPr/>
        </p:nvSpPr>
        <p:spPr>
          <a:xfrm>
            <a:off x="40776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7" name="Donut 176">
            <a:extLst>
              <a:ext uri="{FF2B5EF4-FFF2-40B4-BE49-F238E27FC236}">
                <a16:creationId xmlns:a16="http://schemas.microsoft.com/office/drawing/2014/main" id="{ED41F38B-934C-424D-91EA-CD8097504655}"/>
              </a:ext>
            </a:extLst>
          </p:cNvPr>
          <p:cNvSpPr/>
          <p:nvPr/>
        </p:nvSpPr>
        <p:spPr>
          <a:xfrm>
            <a:off x="38464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8" name="Donut 177">
            <a:extLst>
              <a:ext uri="{FF2B5EF4-FFF2-40B4-BE49-F238E27FC236}">
                <a16:creationId xmlns:a16="http://schemas.microsoft.com/office/drawing/2014/main" id="{0DF89AA1-7E3D-664E-8CFA-12CCD1BE099F}"/>
              </a:ext>
            </a:extLst>
          </p:cNvPr>
          <p:cNvSpPr/>
          <p:nvPr/>
        </p:nvSpPr>
        <p:spPr>
          <a:xfrm>
            <a:off x="38464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9" name="Donut 178">
            <a:extLst>
              <a:ext uri="{FF2B5EF4-FFF2-40B4-BE49-F238E27FC236}">
                <a16:creationId xmlns:a16="http://schemas.microsoft.com/office/drawing/2014/main" id="{DDA6639F-13FB-2344-AC6A-C811ACD881B7}"/>
              </a:ext>
            </a:extLst>
          </p:cNvPr>
          <p:cNvSpPr/>
          <p:nvPr/>
        </p:nvSpPr>
        <p:spPr>
          <a:xfrm>
            <a:off x="38464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1" name="Donut 180">
            <a:extLst>
              <a:ext uri="{FF2B5EF4-FFF2-40B4-BE49-F238E27FC236}">
                <a16:creationId xmlns:a16="http://schemas.microsoft.com/office/drawing/2014/main" id="{D350A704-8C92-CA4A-95E6-603D15F53BE2}"/>
              </a:ext>
            </a:extLst>
          </p:cNvPr>
          <p:cNvSpPr/>
          <p:nvPr/>
        </p:nvSpPr>
        <p:spPr>
          <a:xfrm>
            <a:off x="36152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2" name="Donut 181">
            <a:extLst>
              <a:ext uri="{FF2B5EF4-FFF2-40B4-BE49-F238E27FC236}">
                <a16:creationId xmlns:a16="http://schemas.microsoft.com/office/drawing/2014/main" id="{BA82031B-1DBA-3341-8D68-B44A7582EBE0}"/>
              </a:ext>
            </a:extLst>
          </p:cNvPr>
          <p:cNvSpPr/>
          <p:nvPr/>
        </p:nvSpPr>
        <p:spPr>
          <a:xfrm>
            <a:off x="36152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3" name="Donut 182">
            <a:extLst>
              <a:ext uri="{FF2B5EF4-FFF2-40B4-BE49-F238E27FC236}">
                <a16:creationId xmlns:a16="http://schemas.microsoft.com/office/drawing/2014/main" id="{FAD013E1-9F91-5547-8AF8-B4D0B1D31123}"/>
              </a:ext>
            </a:extLst>
          </p:cNvPr>
          <p:cNvSpPr/>
          <p:nvPr/>
        </p:nvSpPr>
        <p:spPr>
          <a:xfrm>
            <a:off x="36152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5" name="Donut 184">
            <a:extLst>
              <a:ext uri="{FF2B5EF4-FFF2-40B4-BE49-F238E27FC236}">
                <a16:creationId xmlns:a16="http://schemas.microsoft.com/office/drawing/2014/main" id="{1D52BC5E-9B0D-2A45-9B41-DC676FC0C0EE}"/>
              </a:ext>
            </a:extLst>
          </p:cNvPr>
          <p:cNvSpPr/>
          <p:nvPr/>
        </p:nvSpPr>
        <p:spPr>
          <a:xfrm>
            <a:off x="33841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6" name="Donut 185">
            <a:extLst>
              <a:ext uri="{FF2B5EF4-FFF2-40B4-BE49-F238E27FC236}">
                <a16:creationId xmlns:a16="http://schemas.microsoft.com/office/drawing/2014/main" id="{DF9CA2B7-F0B3-C94A-B7BE-CE782760B115}"/>
              </a:ext>
            </a:extLst>
          </p:cNvPr>
          <p:cNvSpPr/>
          <p:nvPr/>
        </p:nvSpPr>
        <p:spPr>
          <a:xfrm>
            <a:off x="33841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7" name="Donut 186">
            <a:extLst>
              <a:ext uri="{FF2B5EF4-FFF2-40B4-BE49-F238E27FC236}">
                <a16:creationId xmlns:a16="http://schemas.microsoft.com/office/drawing/2014/main" id="{6FF21546-1F60-B045-9CFB-6BFD3D1C111A}"/>
              </a:ext>
            </a:extLst>
          </p:cNvPr>
          <p:cNvSpPr/>
          <p:nvPr/>
        </p:nvSpPr>
        <p:spPr>
          <a:xfrm>
            <a:off x="33841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9" name="Donut 188">
            <a:extLst>
              <a:ext uri="{FF2B5EF4-FFF2-40B4-BE49-F238E27FC236}">
                <a16:creationId xmlns:a16="http://schemas.microsoft.com/office/drawing/2014/main" id="{3D99B7D6-6E00-F545-B664-B156D268D913}"/>
              </a:ext>
            </a:extLst>
          </p:cNvPr>
          <p:cNvSpPr/>
          <p:nvPr/>
        </p:nvSpPr>
        <p:spPr>
          <a:xfrm>
            <a:off x="31529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0" name="Donut 189">
            <a:extLst>
              <a:ext uri="{FF2B5EF4-FFF2-40B4-BE49-F238E27FC236}">
                <a16:creationId xmlns:a16="http://schemas.microsoft.com/office/drawing/2014/main" id="{668B94D9-55C3-7349-ACFB-33774DE769FE}"/>
              </a:ext>
            </a:extLst>
          </p:cNvPr>
          <p:cNvSpPr/>
          <p:nvPr/>
        </p:nvSpPr>
        <p:spPr>
          <a:xfrm>
            <a:off x="31529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1" name="Donut 190">
            <a:extLst>
              <a:ext uri="{FF2B5EF4-FFF2-40B4-BE49-F238E27FC236}">
                <a16:creationId xmlns:a16="http://schemas.microsoft.com/office/drawing/2014/main" id="{6CFE1108-8171-2943-AA96-90D3D5E1F552}"/>
              </a:ext>
            </a:extLst>
          </p:cNvPr>
          <p:cNvSpPr/>
          <p:nvPr/>
        </p:nvSpPr>
        <p:spPr>
          <a:xfrm>
            <a:off x="31529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3" name="Donut 192">
            <a:extLst>
              <a:ext uri="{FF2B5EF4-FFF2-40B4-BE49-F238E27FC236}">
                <a16:creationId xmlns:a16="http://schemas.microsoft.com/office/drawing/2014/main" id="{6A432FF8-CA83-D44F-A97B-DDB13F949092}"/>
              </a:ext>
            </a:extLst>
          </p:cNvPr>
          <p:cNvSpPr/>
          <p:nvPr/>
        </p:nvSpPr>
        <p:spPr>
          <a:xfrm>
            <a:off x="29217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4" name="Donut 193">
            <a:extLst>
              <a:ext uri="{FF2B5EF4-FFF2-40B4-BE49-F238E27FC236}">
                <a16:creationId xmlns:a16="http://schemas.microsoft.com/office/drawing/2014/main" id="{649B54EC-5D13-F649-9B6A-5DD8F297B83D}"/>
              </a:ext>
            </a:extLst>
          </p:cNvPr>
          <p:cNvSpPr/>
          <p:nvPr/>
        </p:nvSpPr>
        <p:spPr>
          <a:xfrm>
            <a:off x="29217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5" name="Donut 194">
            <a:extLst>
              <a:ext uri="{FF2B5EF4-FFF2-40B4-BE49-F238E27FC236}">
                <a16:creationId xmlns:a16="http://schemas.microsoft.com/office/drawing/2014/main" id="{BC981208-DAF4-684F-8E08-6CD17BF41C1A}"/>
              </a:ext>
            </a:extLst>
          </p:cNvPr>
          <p:cNvSpPr/>
          <p:nvPr/>
        </p:nvSpPr>
        <p:spPr>
          <a:xfrm>
            <a:off x="29217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7" name="Donut 196">
            <a:extLst>
              <a:ext uri="{FF2B5EF4-FFF2-40B4-BE49-F238E27FC236}">
                <a16:creationId xmlns:a16="http://schemas.microsoft.com/office/drawing/2014/main" id="{1FA1A479-AD35-EF40-8EC2-FFF28C38ACE5}"/>
              </a:ext>
            </a:extLst>
          </p:cNvPr>
          <p:cNvSpPr/>
          <p:nvPr/>
        </p:nvSpPr>
        <p:spPr>
          <a:xfrm>
            <a:off x="26906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8" name="Donut 197">
            <a:extLst>
              <a:ext uri="{FF2B5EF4-FFF2-40B4-BE49-F238E27FC236}">
                <a16:creationId xmlns:a16="http://schemas.microsoft.com/office/drawing/2014/main" id="{2EC5CA39-FE59-8840-B594-59DD1C3927A8}"/>
              </a:ext>
            </a:extLst>
          </p:cNvPr>
          <p:cNvSpPr/>
          <p:nvPr/>
        </p:nvSpPr>
        <p:spPr>
          <a:xfrm>
            <a:off x="26906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9" name="Donut 198">
            <a:extLst>
              <a:ext uri="{FF2B5EF4-FFF2-40B4-BE49-F238E27FC236}">
                <a16:creationId xmlns:a16="http://schemas.microsoft.com/office/drawing/2014/main" id="{BCEEC826-59A7-1447-A8AD-4F88F88161CF}"/>
              </a:ext>
            </a:extLst>
          </p:cNvPr>
          <p:cNvSpPr/>
          <p:nvPr/>
        </p:nvSpPr>
        <p:spPr>
          <a:xfrm>
            <a:off x="26906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1" name="Donut 200">
            <a:extLst>
              <a:ext uri="{FF2B5EF4-FFF2-40B4-BE49-F238E27FC236}">
                <a16:creationId xmlns:a16="http://schemas.microsoft.com/office/drawing/2014/main" id="{FF4DEB7A-7A44-E54A-9DF1-1B7D357E72BE}"/>
              </a:ext>
            </a:extLst>
          </p:cNvPr>
          <p:cNvSpPr/>
          <p:nvPr/>
        </p:nvSpPr>
        <p:spPr>
          <a:xfrm>
            <a:off x="24594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2" name="Donut 201">
            <a:extLst>
              <a:ext uri="{FF2B5EF4-FFF2-40B4-BE49-F238E27FC236}">
                <a16:creationId xmlns:a16="http://schemas.microsoft.com/office/drawing/2014/main" id="{C8887790-5AE4-CA40-8B89-AC6709701263}"/>
              </a:ext>
            </a:extLst>
          </p:cNvPr>
          <p:cNvSpPr/>
          <p:nvPr/>
        </p:nvSpPr>
        <p:spPr>
          <a:xfrm>
            <a:off x="24594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3" name="Donut 202">
            <a:extLst>
              <a:ext uri="{FF2B5EF4-FFF2-40B4-BE49-F238E27FC236}">
                <a16:creationId xmlns:a16="http://schemas.microsoft.com/office/drawing/2014/main" id="{98A3D343-FA65-7C46-A75B-28600C1685FD}"/>
              </a:ext>
            </a:extLst>
          </p:cNvPr>
          <p:cNvSpPr/>
          <p:nvPr/>
        </p:nvSpPr>
        <p:spPr>
          <a:xfrm>
            <a:off x="24594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5" name="Donut 204">
            <a:extLst>
              <a:ext uri="{FF2B5EF4-FFF2-40B4-BE49-F238E27FC236}">
                <a16:creationId xmlns:a16="http://schemas.microsoft.com/office/drawing/2014/main" id="{6A62877C-7F5E-464A-BA15-9D06047CFF9C}"/>
              </a:ext>
            </a:extLst>
          </p:cNvPr>
          <p:cNvSpPr/>
          <p:nvPr/>
        </p:nvSpPr>
        <p:spPr>
          <a:xfrm>
            <a:off x="222826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6" name="Donut 205">
            <a:extLst>
              <a:ext uri="{FF2B5EF4-FFF2-40B4-BE49-F238E27FC236}">
                <a16:creationId xmlns:a16="http://schemas.microsoft.com/office/drawing/2014/main" id="{C795ED38-CA52-A24A-92F7-67FE32FB7535}"/>
              </a:ext>
            </a:extLst>
          </p:cNvPr>
          <p:cNvSpPr/>
          <p:nvPr/>
        </p:nvSpPr>
        <p:spPr>
          <a:xfrm>
            <a:off x="222826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7" name="Donut 206">
            <a:extLst>
              <a:ext uri="{FF2B5EF4-FFF2-40B4-BE49-F238E27FC236}">
                <a16:creationId xmlns:a16="http://schemas.microsoft.com/office/drawing/2014/main" id="{B83EE123-AF3D-DD4E-8B4F-CCB0BAE97B67}"/>
              </a:ext>
            </a:extLst>
          </p:cNvPr>
          <p:cNvSpPr/>
          <p:nvPr/>
        </p:nvSpPr>
        <p:spPr>
          <a:xfrm>
            <a:off x="222826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9" name="Donut 208">
            <a:extLst>
              <a:ext uri="{FF2B5EF4-FFF2-40B4-BE49-F238E27FC236}">
                <a16:creationId xmlns:a16="http://schemas.microsoft.com/office/drawing/2014/main" id="{77051210-DC77-3644-A293-336F9EFC8529}"/>
              </a:ext>
            </a:extLst>
          </p:cNvPr>
          <p:cNvSpPr/>
          <p:nvPr/>
        </p:nvSpPr>
        <p:spPr>
          <a:xfrm>
            <a:off x="199709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0" name="Donut 209">
            <a:extLst>
              <a:ext uri="{FF2B5EF4-FFF2-40B4-BE49-F238E27FC236}">
                <a16:creationId xmlns:a16="http://schemas.microsoft.com/office/drawing/2014/main" id="{04C07BDB-0A5B-864B-BCF4-5E568111B6D6}"/>
              </a:ext>
            </a:extLst>
          </p:cNvPr>
          <p:cNvSpPr/>
          <p:nvPr/>
        </p:nvSpPr>
        <p:spPr>
          <a:xfrm>
            <a:off x="199709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1" name="Donut 210">
            <a:extLst>
              <a:ext uri="{FF2B5EF4-FFF2-40B4-BE49-F238E27FC236}">
                <a16:creationId xmlns:a16="http://schemas.microsoft.com/office/drawing/2014/main" id="{EF58A2B3-AC0C-5840-BC7B-5CCC25E4FFE9}"/>
              </a:ext>
            </a:extLst>
          </p:cNvPr>
          <p:cNvSpPr/>
          <p:nvPr/>
        </p:nvSpPr>
        <p:spPr>
          <a:xfrm>
            <a:off x="199709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3" name="Donut 212">
            <a:extLst>
              <a:ext uri="{FF2B5EF4-FFF2-40B4-BE49-F238E27FC236}">
                <a16:creationId xmlns:a16="http://schemas.microsoft.com/office/drawing/2014/main" id="{441871C1-080C-E84F-9ADD-99DF45F838FB}"/>
              </a:ext>
            </a:extLst>
          </p:cNvPr>
          <p:cNvSpPr/>
          <p:nvPr/>
        </p:nvSpPr>
        <p:spPr>
          <a:xfrm>
            <a:off x="176592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4" name="Donut 213">
            <a:extLst>
              <a:ext uri="{FF2B5EF4-FFF2-40B4-BE49-F238E27FC236}">
                <a16:creationId xmlns:a16="http://schemas.microsoft.com/office/drawing/2014/main" id="{442280AA-F482-054F-8A27-8E7B823AC59F}"/>
              </a:ext>
            </a:extLst>
          </p:cNvPr>
          <p:cNvSpPr/>
          <p:nvPr/>
        </p:nvSpPr>
        <p:spPr>
          <a:xfrm>
            <a:off x="176592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5" name="Donut 214">
            <a:extLst>
              <a:ext uri="{FF2B5EF4-FFF2-40B4-BE49-F238E27FC236}">
                <a16:creationId xmlns:a16="http://schemas.microsoft.com/office/drawing/2014/main" id="{E496801D-278B-A748-9094-BCA528B171D0}"/>
              </a:ext>
            </a:extLst>
          </p:cNvPr>
          <p:cNvSpPr/>
          <p:nvPr/>
        </p:nvSpPr>
        <p:spPr>
          <a:xfrm>
            <a:off x="176592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7" name="Donut 216">
            <a:extLst>
              <a:ext uri="{FF2B5EF4-FFF2-40B4-BE49-F238E27FC236}">
                <a16:creationId xmlns:a16="http://schemas.microsoft.com/office/drawing/2014/main" id="{610B2344-2A0F-804C-A23B-3B556116136A}"/>
              </a:ext>
            </a:extLst>
          </p:cNvPr>
          <p:cNvSpPr/>
          <p:nvPr/>
        </p:nvSpPr>
        <p:spPr>
          <a:xfrm>
            <a:off x="153475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8" name="Donut 217">
            <a:extLst>
              <a:ext uri="{FF2B5EF4-FFF2-40B4-BE49-F238E27FC236}">
                <a16:creationId xmlns:a16="http://schemas.microsoft.com/office/drawing/2014/main" id="{C83587DB-6D4D-5E4B-9350-BDF8536F2CB0}"/>
              </a:ext>
            </a:extLst>
          </p:cNvPr>
          <p:cNvSpPr/>
          <p:nvPr/>
        </p:nvSpPr>
        <p:spPr>
          <a:xfrm>
            <a:off x="153475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9" name="Donut 218">
            <a:extLst>
              <a:ext uri="{FF2B5EF4-FFF2-40B4-BE49-F238E27FC236}">
                <a16:creationId xmlns:a16="http://schemas.microsoft.com/office/drawing/2014/main" id="{AA9EFF8C-1B3C-3943-889C-A4114B58ACD0}"/>
              </a:ext>
            </a:extLst>
          </p:cNvPr>
          <p:cNvSpPr/>
          <p:nvPr/>
        </p:nvSpPr>
        <p:spPr>
          <a:xfrm>
            <a:off x="153475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1" name="Donut 220">
            <a:extLst>
              <a:ext uri="{FF2B5EF4-FFF2-40B4-BE49-F238E27FC236}">
                <a16:creationId xmlns:a16="http://schemas.microsoft.com/office/drawing/2014/main" id="{1FCFD7D9-4813-EE44-8DE2-6EC56AE772D6}"/>
              </a:ext>
            </a:extLst>
          </p:cNvPr>
          <p:cNvSpPr/>
          <p:nvPr/>
        </p:nvSpPr>
        <p:spPr>
          <a:xfrm>
            <a:off x="130358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2" name="Donut 221">
            <a:extLst>
              <a:ext uri="{FF2B5EF4-FFF2-40B4-BE49-F238E27FC236}">
                <a16:creationId xmlns:a16="http://schemas.microsoft.com/office/drawing/2014/main" id="{A0E5E760-8FBA-F540-BF92-6197AD452A26}"/>
              </a:ext>
            </a:extLst>
          </p:cNvPr>
          <p:cNvSpPr/>
          <p:nvPr/>
        </p:nvSpPr>
        <p:spPr>
          <a:xfrm>
            <a:off x="130358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3" name="Donut 222">
            <a:extLst>
              <a:ext uri="{FF2B5EF4-FFF2-40B4-BE49-F238E27FC236}">
                <a16:creationId xmlns:a16="http://schemas.microsoft.com/office/drawing/2014/main" id="{E6C7A749-063B-4B49-9782-457AB3ACCFE8}"/>
              </a:ext>
            </a:extLst>
          </p:cNvPr>
          <p:cNvSpPr/>
          <p:nvPr/>
        </p:nvSpPr>
        <p:spPr>
          <a:xfrm>
            <a:off x="130358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5" name="Donut 224">
            <a:extLst>
              <a:ext uri="{FF2B5EF4-FFF2-40B4-BE49-F238E27FC236}">
                <a16:creationId xmlns:a16="http://schemas.microsoft.com/office/drawing/2014/main" id="{2E65319E-9695-6642-B41A-C37506112441}"/>
              </a:ext>
            </a:extLst>
          </p:cNvPr>
          <p:cNvSpPr/>
          <p:nvPr/>
        </p:nvSpPr>
        <p:spPr>
          <a:xfrm>
            <a:off x="107241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6" name="Donut 225">
            <a:extLst>
              <a:ext uri="{FF2B5EF4-FFF2-40B4-BE49-F238E27FC236}">
                <a16:creationId xmlns:a16="http://schemas.microsoft.com/office/drawing/2014/main" id="{D7635D10-42AE-6D41-B1F0-2A03193FD7A6}"/>
              </a:ext>
            </a:extLst>
          </p:cNvPr>
          <p:cNvSpPr/>
          <p:nvPr/>
        </p:nvSpPr>
        <p:spPr>
          <a:xfrm>
            <a:off x="107241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7" name="Donut 226">
            <a:extLst>
              <a:ext uri="{FF2B5EF4-FFF2-40B4-BE49-F238E27FC236}">
                <a16:creationId xmlns:a16="http://schemas.microsoft.com/office/drawing/2014/main" id="{E95FD721-52AB-B643-836D-3E84A6A9D548}"/>
              </a:ext>
            </a:extLst>
          </p:cNvPr>
          <p:cNvSpPr/>
          <p:nvPr/>
        </p:nvSpPr>
        <p:spPr>
          <a:xfrm>
            <a:off x="107241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9" name="Donut 228">
            <a:extLst>
              <a:ext uri="{FF2B5EF4-FFF2-40B4-BE49-F238E27FC236}">
                <a16:creationId xmlns:a16="http://schemas.microsoft.com/office/drawing/2014/main" id="{E1866366-15A2-EA41-ACBC-5443F9BA174E}"/>
              </a:ext>
            </a:extLst>
          </p:cNvPr>
          <p:cNvSpPr/>
          <p:nvPr/>
        </p:nvSpPr>
        <p:spPr>
          <a:xfrm>
            <a:off x="84124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0" name="Donut 229">
            <a:extLst>
              <a:ext uri="{FF2B5EF4-FFF2-40B4-BE49-F238E27FC236}">
                <a16:creationId xmlns:a16="http://schemas.microsoft.com/office/drawing/2014/main" id="{8F7B7B87-80F7-D140-A761-C9CAE8D52202}"/>
              </a:ext>
            </a:extLst>
          </p:cNvPr>
          <p:cNvSpPr/>
          <p:nvPr/>
        </p:nvSpPr>
        <p:spPr>
          <a:xfrm>
            <a:off x="84124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1" name="Donut 230">
            <a:extLst>
              <a:ext uri="{FF2B5EF4-FFF2-40B4-BE49-F238E27FC236}">
                <a16:creationId xmlns:a16="http://schemas.microsoft.com/office/drawing/2014/main" id="{03EE015D-2B89-9E4C-A7B9-D53582AC7DFB}"/>
              </a:ext>
            </a:extLst>
          </p:cNvPr>
          <p:cNvSpPr/>
          <p:nvPr/>
        </p:nvSpPr>
        <p:spPr>
          <a:xfrm>
            <a:off x="84124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3" name="Donut 232">
            <a:extLst>
              <a:ext uri="{FF2B5EF4-FFF2-40B4-BE49-F238E27FC236}">
                <a16:creationId xmlns:a16="http://schemas.microsoft.com/office/drawing/2014/main" id="{D063B7AB-F07F-624C-8D33-4A8FA5919730}"/>
              </a:ext>
            </a:extLst>
          </p:cNvPr>
          <p:cNvSpPr/>
          <p:nvPr/>
        </p:nvSpPr>
        <p:spPr>
          <a:xfrm>
            <a:off x="61007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4" name="Donut 233">
            <a:extLst>
              <a:ext uri="{FF2B5EF4-FFF2-40B4-BE49-F238E27FC236}">
                <a16:creationId xmlns:a16="http://schemas.microsoft.com/office/drawing/2014/main" id="{32543F8B-4672-B242-8742-D0F42B15768A}"/>
              </a:ext>
            </a:extLst>
          </p:cNvPr>
          <p:cNvSpPr/>
          <p:nvPr/>
        </p:nvSpPr>
        <p:spPr>
          <a:xfrm>
            <a:off x="61007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5" name="Donut 234">
            <a:extLst>
              <a:ext uri="{FF2B5EF4-FFF2-40B4-BE49-F238E27FC236}">
                <a16:creationId xmlns:a16="http://schemas.microsoft.com/office/drawing/2014/main" id="{8D54236B-D88E-8647-BD61-5190AB8C4279}"/>
              </a:ext>
            </a:extLst>
          </p:cNvPr>
          <p:cNvSpPr/>
          <p:nvPr/>
        </p:nvSpPr>
        <p:spPr>
          <a:xfrm>
            <a:off x="61007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7" name="Donut 236">
            <a:extLst>
              <a:ext uri="{FF2B5EF4-FFF2-40B4-BE49-F238E27FC236}">
                <a16:creationId xmlns:a16="http://schemas.microsoft.com/office/drawing/2014/main" id="{4099693C-ED73-0549-9355-B89D443FF1DE}"/>
              </a:ext>
            </a:extLst>
          </p:cNvPr>
          <p:cNvSpPr/>
          <p:nvPr/>
        </p:nvSpPr>
        <p:spPr>
          <a:xfrm>
            <a:off x="37890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8" name="Donut 237">
            <a:extLst>
              <a:ext uri="{FF2B5EF4-FFF2-40B4-BE49-F238E27FC236}">
                <a16:creationId xmlns:a16="http://schemas.microsoft.com/office/drawing/2014/main" id="{EEF6D476-2268-A94C-A21F-929F2112D9B8}"/>
              </a:ext>
            </a:extLst>
          </p:cNvPr>
          <p:cNvSpPr/>
          <p:nvPr/>
        </p:nvSpPr>
        <p:spPr>
          <a:xfrm>
            <a:off x="37890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9" name="Donut 238">
            <a:extLst>
              <a:ext uri="{FF2B5EF4-FFF2-40B4-BE49-F238E27FC236}">
                <a16:creationId xmlns:a16="http://schemas.microsoft.com/office/drawing/2014/main" id="{3A677F43-CB39-494C-8803-A1AF582E5A10}"/>
              </a:ext>
            </a:extLst>
          </p:cNvPr>
          <p:cNvSpPr/>
          <p:nvPr/>
        </p:nvSpPr>
        <p:spPr>
          <a:xfrm>
            <a:off x="37890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1" name="Donut 240">
            <a:extLst>
              <a:ext uri="{FF2B5EF4-FFF2-40B4-BE49-F238E27FC236}">
                <a16:creationId xmlns:a16="http://schemas.microsoft.com/office/drawing/2014/main" id="{8E2100E5-6E4A-014E-8EBA-1212F207610D}"/>
              </a:ext>
            </a:extLst>
          </p:cNvPr>
          <p:cNvSpPr/>
          <p:nvPr/>
        </p:nvSpPr>
        <p:spPr>
          <a:xfrm>
            <a:off x="147731" y="6122937"/>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2" name="Donut 241">
            <a:extLst>
              <a:ext uri="{FF2B5EF4-FFF2-40B4-BE49-F238E27FC236}">
                <a16:creationId xmlns:a16="http://schemas.microsoft.com/office/drawing/2014/main" id="{6C01AA32-AEA8-814F-9504-ADBB5A3946A5}"/>
              </a:ext>
            </a:extLst>
          </p:cNvPr>
          <p:cNvSpPr/>
          <p:nvPr/>
        </p:nvSpPr>
        <p:spPr>
          <a:xfrm>
            <a:off x="147731" y="6346006"/>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3" name="Donut 242">
            <a:extLst>
              <a:ext uri="{FF2B5EF4-FFF2-40B4-BE49-F238E27FC236}">
                <a16:creationId xmlns:a16="http://schemas.microsoft.com/office/drawing/2014/main" id="{2D8E7F10-C25F-E84F-9D9B-0B2653FE9172}"/>
              </a:ext>
            </a:extLst>
          </p:cNvPr>
          <p:cNvSpPr/>
          <p:nvPr/>
        </p:nvSpPr>
        <p:spPr>
          <a:xfrm>
            <a:off x="147731" y="6569074"/>
            <a:ext cx="152400" cy="152400"/>
          </a:xfrm>
          <a:prstGeom prst="donut">
            <a:avLst>
              <a:gd name="adj" fmla="val 16602"/>
            </a:avLst>
          </a:prstGeom>
          <a:solidFill>
            <a:srgbClr val="F9D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2" name="Triangle 251">
            <a:extLst>
              <a:ext uri="{FF2B5EF4-FFF2-40B4-BE49-F238E27FC236}">
                <a16:creationId xmlns:a16="http://schemas.microsoft.com/office/drawing/2014/main" id="{BCD05DD3-286F-E544-A8EC-94E9FDBC0F45}"/>
              </a:ext>
            </a:extLst>
          </p:cNvPr>
          <p:cNvSpPr/>
          <p:nvPr/>
        </p:nvSpPr>
        <p:spPr>
          <a:xfrm rot="5400000">
            <a:off x="1817724" y="4091140"/>
            <a:ext cx="190500" cy="1642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46325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F77F7-424B-6245-854E-D28D73920126}"/>
              </a:ext>
            </a:extLst>
          </p:cNvPr>
          <p:cNvSpPr/>
          <p:nvPr/>
        </p:nvSpPr>
        <p:spPr>
          <a:xfrm>
            <a:off x="5793933" y="215440"/>
            <a:ext cx="5991617" cy="543003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4D489EA2-0D7C-4548-8813-A4DAD49D99DB}"/>
              </a:ext>
            </a:extLst>
          </p:cNvPr>
          <p:cNvPicPr>
            <a:picLocks noChangeAspect="1"/>
          </p:cNvPicPr>
          <p:nvPr/>
        </p:nvPicPr>
        <p:blipFill rotWithShape="1">
          <a:blip r:embed="rId2"/>
          <a:srcRect l="13287" r="13287"/>
          <a:stretch/>
        </p:blipFill>
        <p:spPr>
          <a:xfrm>
            <a:off x="6200385" y="607512"/>
            <a:ext cx="5991616" cy="5430034"/>
          </a:xfrm>
          <a:prstGeom prst="rect">
            <a:avLst/>
          </a:prstGeom>
        </p:spPr>
      </p:pic>
      <p:sp>
        <p:nvSpPr>
          <p:cNvPr id="12" name="TextBox 11">
            <a:extLst>
              <a:ext uri="{FF2B5EF4-FFF2-40B4-BE49-F238E27FC236}">
                <a16:creationId xmlns:a16="http://schemas.microsoft.com/office/drawing/2014/main" id="{96DB697A-87F8-46CD-B791-911B7AACBA55}"/>
              </a:ext>
            </a:extLst>
          </p:cNvPr>
          <p:cNvSpPr txBox="1"/>
          <p:nvPr/>
        </p:nvSpPr>
        <p:spPr>
          <a:xfrm>
            <a:off x="1919288" y="1620987"/>
            <a:ext cx="3116538" cy="341825"/>
          </a:xfrm>
          <a:prstGeom prst="rect">
            <a:avLst/>
          </a:prstGeom>
          <a:noFill/>
        </p:spPr>
        <p:txBody>
          <a:bodyPr wrap="square" lIns="0" tIns="0" rIns="0" bIns="0" rtlCol="0" anchor="b">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Introduction</a:t>
            </a:r>
            <a:endParaRPr kumimoji="0" lang="fr-FR" sz="2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3" name="TextBox 12">
            <a:extLst>
              <a:ext uri="{FF2B5EF4-FFF2-40B4-BE49-F238E27FC236}">
                <a16:creationId xmlns:a16="http://schemas.microsoft.com/office/drawing/2014/main" id="{276A2F7E-B11E-41F8-BE30-1565995A9D3C}"/>
              </a:ext>
            </a:extLst>
          </p:cNvPr>
          <p:cNvSpPr txBox="1"/>
          <p:nvPr/>
        </p:nvSpPr>
        <p:spPr>
          <a:xfrm>
            <a:off x="1919287" y="2317363"/>
            <a:ext cx="3116537" cy="340799"/>
          </a:xfrm>
          <a:prstGeom prst="rect">
            <a:avLst/>
          </a:prstGeom>
          <a:noFill/>
        </p:spPr>
        <p:txBody>
          <a:bodyPr wrap="square" lIns="0" tIns="0" rIns="0" bIns="0" rtlCol="0" anchor="b">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Overview of Insights</a:t>
            </a:r>
            <a:endParaRPr kumimoji="0" lang="fr-FR" sz="2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21" name="TextBox 20">
            <a:extLst>
              <a:ext uri="{FF2B5EF4-FFF2-40B4-BE49-F238E27FC236}">
                <a16:creationId xmlns:a16="http://schemas.microsoft.com/office/drawing/2014/main" id="{9702A90E-AC2B-46CB-859B-DD743BAA7F85}"/>
              </a:ext>
            </a:extLst>
          </p:cNvPr>
          <p:cNvSpPr txBox="1"/>
          <p:nvPr/>
        </p:nvSpPr>
        <p:spPr>
          <a:xfrm>
            <a:off x="1919287" y="4544764"/>
            <a:ext cx="3116537" cy="341825"/>
          </a:xfrm>
          <a:prstGeom prst="rect">
            <a:avLst/>
          </a:prstGeom>
          <a:noFill/>
        </p:spPr>
        <p:txBody>
          <a:bodyPr wrap="square" lIns="0" tIns="0" rIns="0" bIns="0" rtlCol="0" anchor="b">
            <a:spAutoFit/>
          </a:bodyPr>
          <a:lstStyle>
            <a:defPPr>
              <a:defRPr lang="fr-FR"/>
            </a:defPPr>
            <a:lvl1pPr>
              <a:lnSpc>
                <a:spcPct val="110000"/>
              </a:lnSpc>
              <a:defRPr sz="2200">
                <a:solidFill>
                  <a:srgbClr val="11346B"/>
                </a:solidFill>
                <a:latin typeface="Futura PT Medium" panose="020B0502020204020303" pitchFamily="34" charset="77"/>
                <a:cs typeface="Futura Medium" panose="020B0602020204020303" pitchFamily="34" charset="-79"/>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Takeaways</a:t>
            </a:r>
            <a:endParaRPr kumimoji="0" lang="fr-FR" sz="2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27" name="TextBox 26">
            <a:extLst>
              <a:ext uri="{FF2B5EF4-FFF2-40B4-BE49-F238E27FC236}">
                <a16:creationId xmlns:a16="http://schemas.microsoft.com/office/drawing/2014/main" id="{AE5779FE-0787-4D21-9F00-E3ECA5F4996E}"/>
              </a:ext>
            </a:extLst>
          </p:cNvPr>
          <p:cNvSpPr txBox="1"/>
          <p:nvPr/>
        </p:nvSpPr>
        <p:spPr>
          <a:xfrm>
            <a:off x="1919287" y="3196881"/>
            <a:ext cx="3116537" cy="341825"/>
          </a:xfrm>
          <a:prstGeom prst="rect">
            <a:avLst/>
          </a:prstGeom>
          <a:noFill/>
        </p:spPr>
        <p:txBody>
          <a:bodyPr wrap="square" lIns="0" tIns="0" rIns="0" bIns="0" rtlCol="0" anchor="b">
            <a:spAutoFit/>
          </a:bodyPr>
          <a:lstStyle>
            <a:defPPr>
              <a:defRPr lang="fr-FR"/>
            </a:defPPr>
            <a:lvl1pPr>
              <a:lnSpc>
                <a:spcPct val="110000"/>
              </a:lnSpc>
              <a:defRPr sz="2200">
                <a:solidFill>
                  <a:srgbClr val="11346B"/>
                </a:solidFill>
                <a:latin typeface="Futura PT Medium" panose="020B0502020204020303" pitchFamily="34" charset="77"/>
                <a:cs typeface="Futura Medium" panose="020B0602020204020303" pitchFamily="34" charset="-79"/>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Trends</a:t>
            </a:r>
            <a:endParaRPr kumimoji="0" lang="fr-FR" sz="2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1" name="TextBox 10">
            <a:extLst>
              <a:ext uri="{FF2B5EF4-FFF2-40B4-BE49-F238E27FC236}">
                <a16:creationId xmlns:a16="http://schemas.microsoft.com/office/drawing/2014/main" id="{2597E3AD-F541-4BE6-AF17-4626C3984FE0}"/>
              </a:ext>
            </a:extLst>
          </p:cNvPr>
          <p:cNvSpPr txBox="1"/>
          <p:nvPr/>
        </p:nvSpPr>
        <p:spPr>
          <a:xfrm>
            <a:off x="1919288" y="2659065"/>
            <a:ext cx="3116537" cy="2003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Human, actually.</a:t>
            </a:r>
            <a:endParaRPr kumimoji="0" lang="fr-FR" sz="12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4" name="TextBox 13">
            <a:extLst>
              <a:ext uri="{FF2B5EF4-FFF2-40B4-BE49-F238E27FC236}">
                <a16:creationId xmlns:a16="http://schemas.microsoft.com/office/drawing/2014/main" id="{92C85DD0-93F9-4756-A159-4A3F7FC4A66B}"/>
              </a:ext>
            </a:extLst>
          </p:cNvPr>
          <p:cNvSpPr txBox="1"/>
          <p:nvPr/>
        </p:nvSpPr>
        <p:spPr>
          <a:xfrm>
            <a:off x="1919288" y="3551484"/>
            <a:ext cx="3116537" cy="642997"/>
          </a:xfrm>
          <a:prstGeom prst="rect">
            <a:avLst/>
          </a:prstGeom>
          <a:noFill/>
        </p:spPr>
        <p:txBody>
          <a:bodyPr wrap="square" lIns="0" tIns="0" rIns="0" bIns="0" rtlCol="0" anchor="t">
            <a:spAutoFit/>
          </a:bodyPr>
          <a:lstStyle>
            <a:defPPr>
              <a:defRPr lang="fr-FR"/>
            </a:defPPr>
            <a:lvl1pPr>
              <a:lnSpc>
                <a:spcPct val="120000"/>
              </a:lnSpc>
              <a:defRPr sz="1200">
                <a:solidFill>
                  <a:srgbClr val="11346B"/>
                </a:solidFill>
                <a:latin typeface="Futura PT Medium" panose="020B0502020204020303" pitchFamily="34" charset="77"/>
                <a:cs typeface="Futura Medium" panose="020B0602020204020303" pitchFamily="34" charset="-79"/>
              </a:defRPr>
            </a:lvl1pPr>
          </a:lstStyle>
          <a:p>
            <a:pPr marL="171450" marR="0" lvl="0" indent="-171450" algn="l" defTabSz="914400" rtl="0" eaLnBrk="1" fontAlgn="auto" latinLnBrk="0" hangingPunct="1">
              <a:lnSpc>
                <a:spcPct val="120000"/>
              </a:lnSpc>
              <a:spcBef>
                <a:spcPts val="0"/>
              </a:spcBef>
              <a:spcAft>
                <a:spcPts val="0"/>
              </a:spcAft>
              <a:buClrTx/>
              <a:buSzTx/>
              <a:buFont typeface="Arial"/>
              <a:buChar char="•"/>
              <a:tabLst/>
              <a:defRPr/>
            </a:pPr>
            <a:r>
              <a:rPr kumimoji="0" lang="en-US" sz="1200" b="1" i="0" u="none" strike="noStrike" kern="1200" cap="none" spc="0" normalizeH="0" baseline="0" noProof="0">
                <a:ln>
                  <a:noFill/>
                </a:ln>
                <a:solidFill>
                  <a:srgbClr val="0E0D3B"/>
                </a:solidFill>
                <a:effectLst/>
                <a:uLnTx/>
                <a:uFillTx/>
                <a:latin typeface="Century Gothic"/>
                <a:cs typeface="Futura Medium"/>
              </a:rPr>
              <a:t>Co-Creation and Fluidity</a:t>
            </a:r>
            <a:endParaRPr lang="en-US">
              <a:latin typeface="Century Gothic"/>
              <a:cs typeface="Futura Medium"/>
            </a:endParaRPr>
          </a:p>
          <a:p>
            <a:pPr marL="171450" marR="0" lvl="0" indent="-171450" algn="l" defTabSz="914400" rtl="0" eaLnBrk="1" fontAlgn="auto" latinLnBrk="0" hangingPunct="1">
              <a:lnSpc>
                <a:spcPct val="120000"/>
              </a:lnSpc>
              <a:spcBef>
                <a:spcPts val="0"/>
              </a:spcBef>
              <a:spcAft>
                <a:spcPts val="0"/>
              </a:spcAft>
              <a:buClrTx/>
              <a:buSzTx/>
              <a:buFont typeface="Arial"/>
              <a:buChar char="•"/>
              <a:tabLst/>
              <a:defRPr/>
            </a:pPr>
            <a:r>
              <a:rPr kumimoji="0" lang="en-US" sz="1200" b="1" i="0" u="none" strike="noStrike" kern="1200" cap="none" spc="0" normalizeH="0" baseline="0" noProof="0">
                <a:ln>
                  <a:noFill/>
                </a:ln>
                <a:solidFill>
                  <a:srgbClr val="0E0D3B"/>
                </a:solidFill>
                <a:effectLst/>
                <a:uLnTx/>
                <a:uFillTx/>
                <a:latin typeface="Century Gothic"/>
                <a:cs typeface="Futura Medium"/>
              </a:rPr>
              <a:t>Raw and Real</a:t>
            </a:r>
            <a:endParaRPr lang="en-US" sz="1200" b="1" i="0" u="none" strike="noStrike" kern="1200" cap="none" spc="0" normalizeH="0" baseline="0" noProof="0">
              <a:ln>
                <a:noFill/>
              </a:ln>
              <a:solidFill>
                <a:srgbClr val="0E0D3B"/>
              </a:solidFill>
              <a:effectLst/>
              <a:uLnTx/>
              <a:uFillTx/>
              <a:latin typeface="Century Gothic"/>
              <a:cs typeface="Futura Medium"/>
            </a:endParaRPr>
          </a:p>
          <a:p>
            <a:pPr marL="171450" marR="0" lvl="0" indent="-171450" algn="l" defTabSz="914400" rtl="0" eaLnBrk="1" fontAlgn="auto" latinLnBrk="0" hangingPunct="1">
              <a:lnSpc>
                <a:spcPct val="120000"/>
              </a:lnSpc>
              <a:spcBef>
                <a:spcPts val="0"/>
              </a:spcBef>
              <a:spcAft>
                <a:spcPts val="0"/>
              </a:spcAft>
              <a:buClrTx/>
              <a:buSzTx/>
              <a:buFont typeface="Arial"/>
              <a:buChar char="•"/>
              <a:tabLst/>
              <a:defRPr/>
            </a:pPr>
            <a:r>
              <a:rPr kumimoji="0" lang="en-US" sz="1200" b="1" i="0" u="none" strike="noStrike" kern="1200" cap="none" spc="0" normalizeH="0" baseline="0" noProof="0">
                <a:ln>
                  <a:noFill/>
                </a:ln>
                <a:solidFill>
                  <a:srgbClr val="0E0D3B"/>
                </a:solidFill>
                <a:effectLst/>
                <a:uLnTx/>
                <a:uFillTx/>
                <a:latin typeface="Century Gothic"/>
                <a:cs typeface="Futura Medium"/>
              </a:rPr>
              <a:t>Sound is the New Screen</a:t>
            </a:r>
            <a:endParaRPr lang="en-US" sz="1200" b="1" i="0" u="none" strike="noStrike" kern="1200" cap="none" spc="0" normalizeH="0" baseline="0" noProof="0">
              <a:ln>
                <a:noFill/>
              </a:ln>
              <a:solidFill>
                <a:srgbClr val="0E0D3B"/>
              </a:solidFill>
              <a:effectLst/>
              <a:uLnTx/>
              <a:uFillTx/>
              <a:latin typeface="Century Gothic"/>
              <a:cs typeface="Futura Medium"/>
            </a:endParaRPr>
          </a:p>
        </p:txBody>
      </p:sp>
      <p:sp>
        <p:nvSpPr>
          <p:cNvPr id="16" name="TextBox 15">
            <a:extLst>
              <a:ext uri="{FF2B5EF4-FFF2-40B4-BE49-F238E27FC236}">
                <a16:creationId xmlns:a16="http://schemas.microsoft.com/office/drawing/2014/main" id="{D85709A8-5458-4FA9-8706-A2E2554076B1}"/>
              </a:ext>
            </a:extLst>
          </p:cNvPr>
          <p:cNvSpPr txBox="1"/>
          <p:nvPr/>
        </p:nvSpPr>
        <p:spPr>
          <a:xfrm>
            <a:off x="1919288" y="4906500"/>
            <a:ext cx="3116537" cy="642933"/>
          </a:xfrm>
          <a:prstGeom prst="rect">
            <a:avLst/>
          </a:prstGeom>
          <a:noFill/>
        </p:spPr>
        <p:txBody>
          <a:bodyPr wrap="square" lIns="0" tIns="0" rIns="0" bIns="0" rtlCol="0" anchor="t">
            <a:spAutoFit/>
          </a:bodyPr>
          <a:lstStyle>
            <a:defPPr>
              <a:defRPr lang="fr-FR"/>
            </a:defPPr>
            <a:lvl1pPr>
              <a:lnSpc>
                <a:spcPct val="120000"/>
              </a:lnSpc>
              <a:defRPr sz="1200">
                <a:solidFill>
                  <a:srgbClr val="11346B"/>
                </a:solidFill>
                <a:latin typeface="Futura PT Medium" panose="020B0502020204020303" pitchFamily="34" charset="77"/>
                <a:cs typeface="Futura Medium" panose="020B0602020204020303" pitchFamily="34" charset="-79"/>
              </a:defRPr>
            </a:lvl1pPr>
          </a:lstStyle>
          <a:p>
            <a:pPr marL="171450" marR="0" lvl="0" indent="-171450" algn="l" defTabSz="914400" rtl="0" eaLnBrk="1" fontAlgn="auto" latinLnBrk="0" hangingPunct="1">
              <a:lnSpc>
                <a:spcPct val="120000"/>
              </a:lnSpc>
              <a:spcBef>
                <a:spcPts val="0"/>
              </a:spcBef>
              <a:spcAft>
                <a:spcPts val="0"/>
              </a:spcAft>
              <a:buClrTx/>
              <a:buSzTx/>
              <a:buFont typeface="Arial"/>
              <a:buChar char="•"/>
              <a:tabLst/>
              <a:defRPr/>
            </a:pPr>
            <a:r>
              <a:rPr kumimoji="0" lang="en-US" sz="1200" b="1" i="0" u="none" strike="noStrike" kern="1200" cap="none" spc="0" normalizeH="0" baseline="0" noProof="0">
                <a:ln>
                  <a:noFill/>
                </a:ln>
                <a:solidFill>
                  <a:srgbClr val="0E0D3B"/>
                </a:solidFill>
                <a:effectLst/>
                <a:uLnTx/>
                <a:uFillTx/>
                <a:latin typeface="Century Gothic"/>
                <a:cs typeface="Futura Medium"/>
              </a:rPr>
              <a:t>Get Your Hands Dirty</a:t>
            </a:r>
            <a:endParaRPr lang="en-US">
              <a:latin typeface="Century Gothic"/>
              <a:cs typeface="Futura Medium"/>
            </a:endParaRPr>
          </a:p>
          <a:p>
            <a:pPr marL="171450" marR="0" lvl="0" indent="-171450" algn="l" defTabSz="914400" rtl="0" eaLnBrk="1" fontAlgn="auto" latinLnBrk="0" hangingPunct="1">
              <a:lnSpc>
                <a:spcPct val="120000"/>
              </a:lnSpc>
              <a:spcBef>
                <a:spcPts val="0"/>
              </a:spcBef>
              <a:spcAft>
                <a:spcPts val="0"/>
              </a:spcAft>
              <a:buClrTx/>
              <a:buSzTx/>
              <a:buFont typeface="Arial"/>
              <a:buChar char="•"/>
              <a:tabLst/>
              <a:defRPr/>
            </a:pPr>
            <a:r>
              <a:rPr kumimoji="0" lang="en-US" sz="1200" b="1" i="0" u="none" strike="noStrike" kern="1200" cap="none" spc="0" normalizeH="0" baseline="0" noProof="0">
                <a:ln>
                  <a:noFill/>
                </a:ln>
                <a:solidFill>
                  <a:srgbClr val="0E0D3B"/>
                </a:solidFill>
                <a:effectLst/>
                <a:uLnTx/>
                <a:uFillTx/>
                <a:latin typeface="Century Gothic"/>
                <a:cs typeface="Futura Medium"/>
              </a:rPr>
              <a:t>Let Go</a:t>
            </a:r>
            <a:endParaRPr lang="en-US" sz="1200" b="1" i="0" u="none" strike="noStrike" kern="1200" cap="none" spc="0" normalizeH="0" baseline="0" noProof="0">
              <a:ln>
                <a:noFill/>
              </a:ln>
              <a:solidFill>
                <a:srgbClr val="0E0D3B"/>
              </a:solidFill>
              <a:effectLst/>
              <a:uLnTx/>
              <a:uFillTx/>
              <a:latin typeface="Century Gothic"/>
              <a:cs typeface="Futura Medium"/>
            </a:endParaRPr>
          </a:p>
          <a:p>
            <a:pPr marL="171450" marR="0" lvl="0" indent="-171450" algn="l" defTabSz="914400" rtl="0" eaLnBrk="1" fontAlgn="auto" latinLnBrk="0" hangingPunct="1">
              <a:lnSpc>
                <a:spcPct val="120000"/>
              </a:lnSpc>
              <a:spcBef>
                <a:spcPts val="0"/>
              </a:spcBef>
              <a:spcAft>
                <a:spcPts val="0"/>
              </a:spcAft>
              <a:buClrTx/>
              <a:buSzTx/>
              <a:buFont typeface="Arial"/>
              <a:buChar char="•"/>
              <a:tabLst/>
              <a:defRPr/>
            </a:pPr>
            <a:r>
              <a:rPr lang="en-US" b="1">
                <a:solidFill>
                  <a:srgbClr val="0E0D3B"/>
                </a:solidFill>
                <a:latin typeface="Century Gothic"/>
                <a:cs typeface="Futura Medium"/>
              </a:rPr>
              <a:t>Sound Off</a:t>
            </a:r>
            <a:endParaRPr lang="fr-FR" sz="1200" b="1" i="0" u="none" strike="noStrike" kern="1200" cap="none" spc="0" normalizeH="0" baseline="0" noProof="0">
              <a:ln>
                <a:noFill/>
              </a:ln>
              <a:solidFill>
                <a:srgbClr val="0E0D3B"/>
              </a:solidFill>
              <a:effectLst/>
              <a:uLnTx/>
              <a:uFillTx/>
              <a:latin typeface="Century Gothic"/>
              <a:cs typeface="Futura Medium"/>
            </a:endParaRPr>
          </a:p>
        </p:txBody>
      </p:sp>
      <p:pic>
        <p:nvPicPr>
          <p:cNvPr id="4" name="Picture 3">
            <a:extLst>
              <a:ext uri="{FF2B5EF4-FFF2-40B4-BE49-F238E27FC236}">
                <a16:creationId xmlns:a16="http://schemas.microsoft.com/office/drawing/2014/main" id="{7979C945-7541-0144-A2A4-78248D3D0EA1}"/>
              </a:ext>
            </a:extLst>
          </p:cNvPr>
          <p:cNvPicPr>
            <a:picLocks noChangeAspect="1"/>
          </p:cNvPicPr>
          <p:nvPr/>
        </p:nvPicPr>
        <p:blipFill>
          <a:blip r:embed="rId3"/>
          <a:stretch>
            <a:fillRect/>
          </a:stretch>
        </p:blipFill>
        <p:spPr>
          <a:xfrm>
            <a:off x="0" y="0"/>
            <a:ext cx="1343025" cy="1343025"/>
          </a:xfrm>
          <a:prstGeom prst="rect">
            <a:avLst/>
          </a:prstGeom>
        </p:spPr>
      </p:pic>
      <p:pic>
        <p:nvPicPr>
          <p:cNvPr id="17" name="Graphic 16">
            <a:extLst>
              <a:ext uri="{FF2B5EF4-FFF2-40B4-BE49-F238E27FC236}">
                <a16:creationId xmlns:a16="http://schemas.microsoft.com/office/drawing/2014/main" id="{AA4CB2F4-5EF6-8F49-B403-C5C51425C16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sp>
        <p:nvSpPr>
          <p:cNvPr id="3" name="Slide Number Placeholder 2">
            <a:extLst>
              <a:ext uri="{FF2B5EF4-FFF2-40B4-BE49-F238E27FC236}">
                <a16:creationId xmlns:a16="http://schemas.microsoft.com/office/drawing/2014/main" id="{7EDBC88C-7B07-674B-A63B-40C154A77BC2}"/>
              </a:ext>
            </a:extLst>
          </p:cNvPr>
          <p:cNvSpPr>
            <a:spLocks noGrp="1"/>
          </p:cNvSpPr>
          <p:nvPr>
            <p:ph type="sldNum" sz="quarter" idx="12"/>
          </p:nvPr>
        </p:nvSpPr>
        <p:spPr/>
        <p:txBody>
          <a:bodyPr/>
          <a:lstStyle/>
          <a:p>
            <a:pPr algn="ctr"/>
            <a:fld id="{0C7B4787-4E7A-BF42-838C-32DA173181A9}" type="slidenum">
              <a:rPr lang="en-US" smtClean="0"/>
              <a:pPr algn="ctr"/>
              <a:t>2</a:t>
            </a:fld>
            <a:endParaRPr lang="en-US"/>
          </a:p>
        </p:txBody>
      </p:sp>
    </p:spTree>
    <p:extLst>
      <p:ext uri="{BB962C8B-B14F-4D97-AF65-F5344CB8AC3E}">
        <p14:creationId xmlns:p14="http://schemas.microsoft.com/office/powerpoint/2010/main" val="4273214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7AC87B-CA7E-DF41-A019-847FC182F3DF}"/>
              </a:ext>
            </a:extLst>
          </p:cNvPr>
          <p:cNvPicPr>
            <a:picLocks noChangeAspect="1"/>
          </p:cNvPicPr>
          <p:nvPr/>
        </p:nvPicPr>
        <p:blipFill rotWithShape="1">
          <a:blip r:embed="rId2"/>
          <a:srcRect l="14804" t="-1" r="38259" b="15387"/>
          <a:stretch/>
        </p:blipFill>
        <p:spPr>
          <a:xfrm>
            <a:off x="6096000" y="0"/>
            <a:ext cx="6095998" cy="6263303"/>
          </a:xfrm>
          <a:prstGeom prst="rect">
            <a:avLst/>
          </a:prstGeom>
        </p:spPr>
      </p:pic>
      <p:sp>
        <p:nvSpPr>
          <p:cNvPr id="2" name="TextBox 1">
            <a:extLst>
              <a:ext uri="{FF2B5EF4-FFF2-40B4-BE49-F238E27FC236}">
                <a16:creationId xmlns:a16="http://schemas.microsoft.com/office/drawing/2014/main" id="{7CA948CE-C207-4CCB-B3B2-76D22E3811CC}"/>
              </a:ext>
            </a:extLst>
          </p:cNvPr>
          <p:cNvSpPr txBox="1"/>
          <p:nvPr/>
        </p:nvSpPr>
        <p:spPr>
          <a:xfrm>
            <a:off x="1304925" y="1672248"/>
            <a:ext cx="4214813" cy="7478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rPr>
              <a:t>Introduction</a:t>
            </a:r>
            <a:endParaRPr kumimoji="0" lang="fr-FR" sz="54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Medium" panose="020B0602020204020303" pitchFamily="34" charset="-79"/>
            </a:endParaRPr>
          </a:p>
        </p:txBody>
      </p:sp>
      <p:sp>
        <p:nvSpPr>
          <p:cNvPr id="15" name="TextBox 14">
            <a:extLst>
              <a:ext uri="{FF2B5EF4-FFF2-40B4-BE49-F238E27FC236}">
                <a16:creationId xmlns:a16="http://schemas.microsoft.com/office/drawing/2014/main" id="{E2CF1FA7-EC6D-4E96-B3A6-30F75D0E5371}"/>
              </a:ext>
            </a:extLst>
          </p:cNvPr>
          <p:cNvSpPr txBox="1"/>
          <p:nvPr/>
        </p:nvSpPr>
        <p:spPr>
          <a:xfrm>
            <a:off x="1343025" y="2854873"/>
            <a:ext cx="3798077" cy="3011337"/>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a:lnSpc>
                <a:spcPct val="150000"/>
              </a:lnSpc>
              <a:defRPr/>
            </a:pPr>
            <a:r>
              <a:rPr lang="en-US" b="1">
                <a:solidFill>
                  <a:srgbClr val="0E0D3B"/>
                </a:solidFill>
                <a:latin typeface="Century Gothic"/>
                <a:cs typeface="Futura Medium"/>
              </a:rPr>
              <a:t>The biggest ideas about consumer experience at the 2019 International Festival of Creativity </a:t>
            </a:r>
            <a:r>
              <a:rPr lang="en-US" b="1" err="1">
                <a:solidFill>
                  <a:srgbClr val="0E0D3B"/>
                </a:solidFill>
                <a:latin typeface="Century Gothic"/>
                <a:cs typeface="Futura Medium"/>
              </a:rPr>
              <a:t>centred</a:t>
            </a:r>
            <a:r>
              <a:rPr lang="en-US" b="1">
                <a:solidFill>
                  <a:srgbClr val="0E0D3B"/>
                </a:solidFill>
                <a:latin typeface="Century Gothic"/>
                <a:cs typeface="Futura Medium"/>
              </a:rPr>
              <a:t> on tapping into shared humanity. Again and again, the point was made that we respect our audience much more by gathering insights about their lived lives, rather than defining them by data. </a:t>
            </a:r>
            <a:br>
              <a:rPr lang="en-US" b="1">
                <a:latin typeface="Century Gothic" panose="020B0502020202020204" pitchFamily="34" charset="0"/>
                <a:cs typeface="Futura Medium" panose="020B0602020204020303" pitchFamily="34" charset="-79"/>
              </a:rPr>
            </a:br>
            <a:endParaRPr lang="en-US" b="1">
              <a:solidFill>
                <a:srgbClr val="0E0D3B"/>
              </a:solidFill>
              <a:latin typeface="Century Gothic" panose="020B0502020202020204" pitchFamily="34" charset="0"/>
              <a:cs typeface="Futura Medium" panose="020B0602020204020303" pitchFamily="34" charset="-79"/>
            </a:endParaRPr>
          </a:p>
          <a:p>
            <a:pPr>
              <a:lnSpc>
                <a:spcPct val="150000"/>
              </a:lnSpc>
              <a:defRPr/>
            </a:pPr>
            <a:r>
              <a:rPr lang="en-US" b="1">
                <a:solidFill>
                  <a:srgbClr val="0E0D3B"/>
                </a:solidFill>
                <a:latin typeface="Century Gothic"/>
                <a:cs typeface="Futura Medium"/>
              </a:rPr>
              <a:t>In doing so, brands are reaching out to consumers to collaborate with them on building the brand, and creating new ways to communicate </a:t>
            </a:r>
            <a:br>
              <a:rPr lang="en-US" b="1">
                <a:latin typeface="Century Gothic" panose="020B0502020202020204" pitchFamily="34" charset="0"/>
                <a:cs typeface="Futura Medium" panose="020B0602020204020303" pitchFamily="34" charset="-79"/>
              </a:rPr>
            </a:br>
            <a:r>
              <a:rPr lang="en-US" b="1">
                <a:solidFill>
                  <a:srgbClr val="0E0D3B"/>
                </a:solidFill>
                <a:latin typeface="Century Gothic"/>
                <a:cs typeface="Futura Medium"/>
              </a:rPr>
              <a:t>beyond screens.  </a:t>
            </a:r>
            <a:endParaRPr lang="en-US" b="1">
              <a:solidFill>
                <a:srgbClr val="0E0D3B"/>
              </a:solidFill>
              <a:latin typeface="Century Gothic" panose="020B0502020202020204" pitchFamily="34" charset="0"/>
              <a:cs typeface="Futura Medium" panose="020B0602020204020303" pitchFamily="34" charset="-79"/>
            </a:endParaRPr>
          </a:p>
        </p:txBody>
      </p:sp>
      <p:sp>
        <p:nvSpPr>
          <p:cNvPr id="18" name="TextBox 17">
            <a:extLst>
              <a:ext uri="{FF2B5EF4-FFF2-40B4-BE49-F238E27FC236}">
                <a16:creationId xmlns:a16="http://schemas.microsoft.com/office/drawing/2014/main" id="{5F31537B-01AB-4FDD-B5F7-457C59B814EC}"/>
              </a:ext>
            </a:extLst>
          </p:cNvPr>
          <p:cNvSpPr txBox="1"/>
          <p:nvPr/>
        </p:nvSpPr>
        <p:spPr>
          <a:xfrm>
            <a:off x="1343025" y="1397058"/>
            <a:ext cx="2412960" cy="1997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b="1" spc="100">
                <a:solidFill>
                  <a:srgbClr val="00C8E6"/>
                </a:solidFill>
                <a:latin typeface="Century Gothic" panose="020B0502020202020204" pitchFamily="34" charset="0"/>
                <a:cs typeface="Futura Medium" panose="020B0602020204020303" pitchFamily="34" charset="-79"/>
              </a:rPr>
              <a:t>Consumer Experience</a:t>
            </a:r>
            <a:endParaRPr kumimoji="0" lang="fr-FR" sz="1200" b="1" i="0" u="none" strike="noStrike" kern="1200" cap="none" spc="100" normalizeH="0" baseline="0" noProof="0">
              <a:ln>
                <a:noFill/>
              </a:ln>
              <a:solidFill>
                <a:srgbClr val="00C8E6"/>
              </a:solidFill>
              <a:effectLst/>
              <a:uLnTx/>
              <a:uFillTx/>
              <a:latin typeface="Century Gothic" panose="020B0502020202020204" pitchFamily="34" charset="0"/>
              <a:ea typeface="+mn-ea"/>
              <a:cs typeface="Futura Medium" panose="020B0602020204020303" pitchFamily="34" charset="-79"/>
            </a:endParaRPr>
          </a:p>
        </p:txBody>
      </p:sp>
      <p:pic>
        <p:nvPicPr>
          <p:cNvPr id="3" name="Picture 2">
            <a:extLst>
              <a:ext uri="{FF2B5EF4-FFF2-40B4-BE49-F238E27FC236}">
                <a16:creationId xmlns:a16="http://schemas.microsoft.com/office/drawing/2014/main" id="{42558744-1BEF-054E-B91F-092897B8D236}"/>
              </a:ext>
            </a:extLst>
          </p:cNvPr>
          <p:cNvPicPr>
            <a:picLocks noChangeAspect="1"/>
          </p:cNvPicPr>
          <p:nvPr/>
        </p:nvPicPr>
        <p:blipFill>
          <a:blip r:embed="rId3"/>
          <a:stretch>
            <a:fillRect/>
          </a:stretch>
        </p:blipFill>
        <p:spPr>
          <a:xfrm>
            <a:off x="0" y="1859087"/>
            <a:ext cx="728663" cy="364332"/>
          </a:xfrm>
          <a:prstGeom prst="rect">
            <a:avLst/>
          </a:prstGeom>
        </p:spPr>
      </p:pic>
      <p:sp>
        <p:nvSpPr>
          <p:cNvPr id="32" name="Frame 31">
            <a:extLst>
              <a:ext uri="{FF2B5EF4-FFF2-40B4-BE49-F238E27FC236}">
                <a16:creationId xmlns:a16="http://schemas.microsoft.com/office/drawing/2014/main" id="{69F9FBA6-B9EC-224A-A8AD-6801A9C74FD2}"/>
              </a:ext>
            </a:extLst>
          </p:cNvPr>
          <p:cNvSpPr/>
          <p:nvPr/>
        </p:nvSpPr>
        <p:spPr>
          <a:xfrm>
            <a:off x="5803641" y="-292359"/>
            <a:ext cx="584718" cy="584718"/>
          </a:xfrm>
          <a:prstGeom prst="frame">
            <a:avLst>
              <a:gd name="adj1" fmla="val 178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1D1D"/>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1D8E03E0-1226-624B-9D44-958599A953B4}"/>
              </a:ext>
            </a:extLst>
          </p:cNvPr>
          <p:cNvSpPr txBox="1"/>
          <p:nvPr/>
        </p:nvSpPr>
        <p:spPr>
          <a:xfrm>
            <a:off x="6998511" y="-1759649"/>
            <a:ext cx="4395211" cy="1200329"/>
          </a:xfrm>
          <a:prstGeom prst="rect">
            <a:avLst/>
          </a:prstGeom>
          <a:noFill/>
        </p:spPr>
        <p:txBody>
          <a:bodyPr wrap="square" rtlCol="0">
            <a:spAutoFit/>
          </a:bodyPr>
          <a:lstStyle/>
          <a:p>
            <a:r>
              <a:rPr lang="en-US"/>
              <a:t>replace with photo of </a:t>
            </a:r>
            <a:r>
              <a:rPr lang="en-US" err="1"/>
              <a:t>Fifa</a:t>
            </a:r>
            <a:r>
              <a:rPr lang="en-US"/>
              <a:t> work from </a:t>
            </a:r>
            <a:r>
              <a:rPr lang="en-US">
                <a:hlinkClick r:id="rId4"/>
              </a:rPr>
              <a:t>https://videocdn.filespin.io/api/v1/video/9f26fdfcd0624b2c9cd18cf231ea31e4/1080p-wm-video.mp4</a:t>
            </a:r>
            <a:endParaRPr lang="en-US"/>
          </a:p>
        </p:txBody>
      </p:sp>
      <p:sp>
        <p:nvSpPr>
          <p:cNvPr id="10" name="TextBox 9">
            <a:extLst>
              <a:ext uri="{FF2B5EF4-FFF2-40B4-BE49-F238E27FC236}">
                <a16:creationId xmlns:a16="http://schemas.microsoft.com/office/drawing/2014/main" id="{1D215384-F70C-484C-9423-CE587008B3A3}"/>
              </a:ext>
            </a:extLst>
          </p:cNvPr>
          <p:cNvSpPr txBox="1"/>
          <p:nvPr/>
        </p:nvSpPr>
        <p:spPr>
          <a:xfrm>
            <a:off x="9268734" y="5940352"/>
            <a:ext cx="2898550" cy="230832"/>
          </a:xfrm>
          <a:prstGeom prst="rect">
            <a:avLst/>
          </a:prstGeom>
          <a:noFill/>
        </p:spPr>
        <p:txBody>
          <a:bodyPr wrap="none" rtlCol="0" anchor="t">
            <a:spAutoFit/>
          </a:bodyPr>
          <a:lstStyle/>
          <a:p>
            <a:r>
              <a:rPr lang="en-US" sz="900" b="1">
                <a:solidFill>
                  <a:schemeClr val="bg1"/>
                </a:solidFill>
              </a:rPr>
              <a:t>FIFA's campaign merged video gaming with IRL. </a:t>
            </a:r>
            <a:endParaRPr lang="en-US" b="1">
              <a:solidFill>
                <a:schemeClr val="bg1"/>
              </a:solidFill>
            </a:endParaRPr>
          </a:p>
        </p:txBody>
      </p:sp>
      <p:sp>
        <p:nvSpPr>
          <p:cNvPr id="4" name="Slide Number Placeholder 3">
            <a:extLst>
              <a:ext uri="{FF2B5EF4-FFF2-40B4-BE49-F238E27FC236}">
                <a16:creationId xmlns:a16="http://schemas.microsoft.com/office/drawing/2014/main" id="{78E9A795-AB8F-AA47-ACE1-1F908B53207B}"/>
              </a:ext>
            </a:extLst>
          </p:cNvPr>
          <p:cNvSpPr>
            <a:spLocks noGrp="1"/>
          </p:cNvSpPr>
          <p:nvPr>
            <p:ph type="sldNum" sz="quarter" idx="12"/>
          </p:nvPr>
        </p:nvSpPr>
        <p:spPr/>
        <p:txBody>
          <a:bodyPr/>
          <a:lstStyle/>
          <a:p>
            <a:pPr algn="ctr"/>
            <a:fld id="{0C7B4787-4E7A-BF42-838C-32DA173181A9}" type="slidenum">
              <a:rPr lang="en-US" smtClean="0"/>
              <a:pPr algn="ctr"/>
              <a:t>3</a:t>
            </a:fld>
            <a:endParaRPr lang="en-US"/>
          </a:p>
        </p:txBody>
      </p:sp>
      <p:pic>
        <p:nvPicPr>
          <p:cNvPr id="12" name="Graphic 11">
            <a:extLst>
              <a:ext uri="{FF2B5EF4-FFF2-40B4-BE49-F238E27FC236}">
                <a16:creationId xmlns:a16="http://schemas.microsoft.com/office/drawing/2014/main" id="{E9E1CF20-DED7-654A-85C9-48861B52DFA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121658" y="6470030"/>
            <a:ext cx="3854434" cy="181243"/>
          </a:xfrm>
          <a:prstGeom prst="rect">
            <a:avLst/>
          </a:prstGeom>
        </p:spPr>
      </p:pic>
    </p:spTree>
    <p:extLst>
      <p:ext uri="{BB962C8B-B14F-4D97-AF65-F5344CB8AC3E}">
        <p14:creationId xmlns:p14="http://schemas.microsoft.com/office/powerpoint/2010/main" val="607905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8A0F5C-5C6B-47C2-96B1-DCDB923954D3}"/>
              </a:ext>
            </a:extLst>
          </p:cNvPr>
          <p:cNvSpPr txBox="1"/>
          <p:nvPr/>
        </p:nvSpPr>
        <p:spPr>
          <a:xfrm>
            <a:off x="837565" y="742589"/>
            <a:ext cx="5258436"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Human, </a:t>
            </a:r>
            <a:b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b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	</a:t>
            </a:r>
            <a:r>
              <a:rPr lang="en-US" sz="4000" b="1">
                <a:solidFill>
                  <a:srgbClr val="00C8E5"/>
                </a:solidFill>
                <a:latin typeface="Century Gothic" panose="020B0502020202020204" pitchFamily="34" charset="0"/>
                <a:cs typeface="Futura" panose="020B0602020204020303" pitchFamily="34" charset="-79"/>
              </a:rPr>
              <a:t>a</a:t>
            </a:r>
            <a:r>
              <a:rPr kumimoji="0" lang="en-US" sz="4000" b="1" i="0" u="none" strike="noStrike" kern="1200" cap="none" spc="0" normalizeH="0" baseline="0" noProof="0" err="1">
                <a:ln>
                  <a:noFill/>
                </a:ln>
                <a:solidFill>
                  <a:srgbClr val="00C8E5"/>
                </a:solidFill>
                <a:effectLst/>
                <a:uLnTx/>
                <a:uFillTx/>
                <a:latin typeface="Century Gothic" panose="020B0502020202020204" pitchFamily="34" charset="0"/>
                <a:ea typeface="+mn-ea"/>
                <a:cs typeface="Futura" panose="020B0602020204020303" pitchFamily="34" charset="-79"/>
              </a:rPr>
              <a:t>ctually</a:t>
            </a:r>
            <a:r>
              <a:rPr kumimoji="0" lang="en-US" sz="4000" b="1" i="0" u="none" strike="noStrike" kern="1200" cap="none" spc="0" normalizeH="0" baseline="0" noProof="0">
                <a:ln>
                  <a:noFill/>
                </a:ln>
                <a:solidFill>
                  <a:srgbClr val="00C8E5"/>
                </a:solidFill>
                <a:effectLst/>
                <a:uLnTx/>
                <a:uFillTx/>
                <a:latin typeface="Century Gothic" panose="020B0502020202020204" pitchFamily="34" charset="0"/>
                <a:ea typeface="+mn-ea"/>
                <a:cs typeface="Futura" panose="020B0602020204020303" pitchFamily="34" charset="-79"/>
              </a:rPr>
              <a:t>.</a:t>
            </a:r>
            <a:endParaRPr kumimoji="0" lang="fr-FR" sz="4000" b="1" i="0" u="none" strike="noStrike" kern="1200" cap="none" spc="0" normalizeH="0" baseline="0" noProof="0">
              <a:ln>
                <a:noFill/>
              </a:ln>
              <a:solidFill>
                <a:srgbClr val="00C8E5"/>
              </a:solidFill>
              <a:effectLst/>
              <a:uLnTx/>
              <a:uFillTx/>
              <a:latin typeface="Century Gothic" panose="020B0502020202020204" pitchFamily="34" charset="0"/>
              <a:ea typeface="+mn-ea"/>
              <a:cs typeface="Futura" panose="020B0602020204020303" pitchFamily="34" charset="-79"/>
            </a:endParaRPr>
          </a:p>
        </p:txBody>
      </p:sp>
      <p:sp>
        <p:nvSpPr>
          <p:cNvPr id="5" name="TextBox 4">
            <a:extLst>
              <a:ext uri="{FF2B5EF4-FFF2-40B4-BE49-F238E27FC236}">
                <a16:creationId xmlns:a16="http://schemas.microsoft.com/office/drawing/2014/main" id="{7E11740C-C5EC-4E44-B1CC-60FD90A4348A}"/>
              </a:ext>
            </a:extLst>
          </p:cNvPr>
          <p:cNvSpPr txBox="1"/>
          <p:nvPr/>
        </p:nvSpPr>
        <p:spPr>
          <a:xfrm>
            <a:off x="1343025" y="4732988"/>
            <a:ext cx="3068955" cy="51706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Neue Normal" charset="0"/>
                <a:ea typeface="+mn-ea"/>
                <a:cs typeface="Helvetica Neue Normal" charset="0"/>
              </a:rPr>
              <a:t>Capitalize on low hanging fruit </a:t>
            </a:r>
            <a:br>
              <a:rPr kumimoji="0" lang="en-US" sz="1400" b="0" i="0" u="none" strike="noStrike" kern="1200" cap="none" spc="0" normalizeH="0" baseline="0" noProof="0">
                <a:ln>
                  <a:noFill/>
                </a:ln>
                <a:solidFill>
                  <a:srgbClr val="FFFFFF"/>
                </a:solidFill>
                <a:effectLst/>
                <a:uLnTx/>
                <a:uFillTx/>
                <a:latin typeface="Helvetica Neue Normal" charset="0"/>
                <a:ea typeface="+mn-ea"/>
                <a:cs typeface="Helvetica Neue Normal" charset="0"/>
              </a:rPr>
            </a:br>
            <a:r>
              <a:rPr kumimoji="0" lang="en-US" sz="1400" b="0" i="0" u="none" strike="noStrike" kern="1200" cap="none" spc="0" normalizeH="0" baseline="0" noProof="0">
                <a:ln>
                  <a:noFill/>
                </a:ln>
                <a:solidFill>
                  <a:srgbClr val="FFFFFF"/>
                </a:solidFill>
                <a:effectLst/>
                <a:uLnTx/>
                <a:uFillTx/>
                <a:latin typeface="Helvetica Neue Normal" charset="0"/>
                <a:ea typeface="+mn-ea"/>
                <a:cs typeface="Helvetica Neue Normal" charset="0"/>
              </a:rPr>
              <a:t>to identify a ballpark </a:t>
            </a:r>
            <a:endParaRPr kumimoji="0" lang="fr-FR" sz="1400" b="0" i="0" u="none" strike="noStrike" kern="1200" cap="none" spc="0" normalizeH="0" baseline="0" noProof="0">
              <a:ln>
                <a:noFill/>
              </a:ln>
              <a:solidFill>
                <a:srgbClr val="FFFFFF"/>
              </a:solidFill>
              <a:effectLst/>
              <a:uLnTx/>
              <a:uFillTx/>
              <a:latin typeface="Helvetica Neue Normal" charset="0"/>
              <a:ea typeface="+mn-ea"/>
              <a:cs typeface="Helvetica Neue Normal" charset="0"/>
            </a:endParaRPr>
          </a:p>
        </p:txBody>
      </p:sp>
      <p:sp>
        <p:nvSpPr>
          <p:cNvPr id="8" name="TextBox 7">
            <a:extLst>
              <a:ext uri="{FF2B5EF4-FFF2-40B4-BE49-F238E27FC236}">
                <a16:creationId xmlns:a16="http://schemas.microsoft.com/office/drawing/2014/main" id="{495204F1-563A-498D-8C08-51B2348B5A38}"/>
              </a:ext>
            </a:extLst>
          </p:cNvPr>
          <p:cNvSpPr txBox="1"/>
          <p:nvPr/>
        </p:nvSpPr>
        <p:spPr>
          <a:xfrm>
            <a:off x="1778696" y="2764272"/>
            <a:ext cx="3227532" cy="3054426"/>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a:lnSpc>
                <a:spcPts val="1640"/>
              </a:lnSpc>
              <a:defRPr/>
            </a:pPr>
            <a:r>
              <a:rPr lang="en-US" sz="1000" b="1" dirty="0">
                <a:solidFill>
                  <a:schemeClr val="tx2"/>
                </a:solidFill>
                <a:latin typeface="Century Gothic"/>
                <a:cs typeface="Futura Medium"/>
              </a:rPr>
              <a:t>Consumer experience is putting the consumer </a:t>
            </a:r>
            <a:br>
              <a:rPr lang="en-US" sz="1000" b="1" dirty="0">
                <a:latin typeface="Century Gothic" panose="020B0502020202020204" pitchFamily="34" charset="0"/>
                <a:cs typeface="Futura Medium" panose="020B0602020204020303" pitchFamily="34" charset="-79"/>
              </a:rPr>
            </a:br>
            <a:r>
              <a:rPr lang="en-US" sz="1000" b="1" dirty="0">
                <a:solidFill>
                  <a:schemeClr val="tx2"/>
                </a:solidFill>
                <a:latin typeface="Century Gothic"/>
                <a:cs typeface="Futura Medium"/>
              </a:rPr>
              <a:t>at the </a:t>
            </a:r>
            <a:r>
              <a:rPr lang="en-US" sz="1000" b="1" dirty="0" err="1">
                <a:solidFill>
                  <a:schemeClr val="tx2"/>
                </a:solidFill>
                <a:latin typeface="Century Gothic"/>
                <a:cs typeface="Futura Medium"/>
              </a:rPr>
              <a:t>centre</a:t>
            </a:r>
            <a:r>
              <a:rPr lang="en-US" sz="1000" b="1" dirty="0">
                <a:solidFill>
                  <a:schemeClr val="tx2"/>
                </a:solidFill>
                <a:latin typeface="Century Gothic"/>
                <a:cs typeface="Futura Medium"/>
              </a:rPr>
              <a:t> of everything. It’s </a:t>
            </a:r>
            <a:r>
              <a:rPr lang="en-US" sz="1000" b="1" dirty="0" err="1">
                <a:solidFill>
                  <a:schemeClr val="tx2"/>
                </a:solidFill>
                <a:latin typeface="Century Gothic"/>
                <a:cs typeface="Futura Medium"/>
              </a:rPr>
              <a:t>personalisation</a:t>
            </a:r>
            <a:r>
              <a:rPr lang="en-US" sz="1000" b="1" dirty="0">
                <a:solidFill>
                  <a:schemeClr val="tx2"/>
                </a:solidFill>
                <a:latin typeface="Century Gothic"/>
                <a:cs typeface="Futura Medium"/>
              </a:rPr>
              <a:t>. </a:t>
            </a:r>
            <a:br>
              <a:rPr lang="en-US" sz="1000" b="1" dirty="0">
                <a:latin typeface="Century Gothic" panose="020B0502020202020204" pitchFamily="34" charset="0"/>
                <a:cs typeface="Futura Medium" panose="020B0602020204020303" pitchFamily="34" charset="-79"/>
              </a:rPr>
            </a:br>
            <a:r>
              <a:rPr lang="en-US" sz="1000" b="1" dirty="0">
                <a:solidFill>
                  <a:schemeClr val="tx2"/>
                </a:solidFill>
                <a:latin typeface="Century Gothic"/>
                <a:cs typeface="Futura Medium"/>
              </a:rPr>
              <a:t>It’s a seamless, omni-channel ecosystem. </a:t>
            </a:r>
            <a:br>
              <a:rPr lang="en-US" sz="1000" b="1" dirty="0">
                <a:latin typeface="Century Gothic" panose="020B0502020202020204" pitchFamily="34" charset="0"/>
                <a:cs typeface="Futura Medium" panose="020B0602020204020303" pitchFamily="34" charset="-79"/>
              </a:rPr>
            </a:br>
            <a:r>
              <a:rPr lang="en-US" sz="1000" b="1" dirty="0">
                <a:solidFill>
                  <a:schemeClr val="tx2"/>
                </a:solidFill>
                <a:latin typeface="Century Gothic"/>
                <a:cs typeface="Futura Medium"/>
              </a:rPr>
              <a:t>The buzzwords abound. </a:t>
            </a:r>
            <a:endParaRPr lang="en-US" sz="1000" b="1" dirty="0">
              <a:solidFill>
                <a:schemeClr val="tx2"/>
              </a:solidFill>
              <a:latin typeface="Century Gothic" panose="020B0502020202020204" pitchFamily="34" charset="0"/>
              <a:cs typeface="Futura Medium" panose="020B0602020204020303" pitchFamily="34" charset="-79"/>
            </a:endParaRPr>
          </a:p>
          <a:p>
            <a:pPr lvl="0">
              <a:lnSpc>
                <a:spcPts val="1640"/>
              </a:lnSpc>
              <a:defRPr/>
            </a:pPr>
            <a:endParaRPr lang="en-US" sz="1000" b="1" dirty="0">
              <a:solidFill>
                <a:schemeClr val="tx2"/>
              </a:solidFill>
              <a:latin typeface="Century Gothic" panose="020B0502020202020204" pitchFamily="34" charset="0"/>
              <a:cs typeface="Futura Medium" panose="020B0602020204020303" pitchFamily="34" charset="-79"/>
            </a:endParaRPr>
          </a:p>
          <a:p>
            <a:pPr>
              <a:lnSpc>
                <a:spcPts val="1640"/>
              </a:lnSpc>
              <a:defRPr/>
            </a:pPr>
            <a:r>
              <a:rPr lang="en-US" sz="1000" b="1" dirty="0">
                <a:solidFill>
                  <a:schemeClr val="tx2"/>
                </a:solidFill>
                <a:latin typeface="Century Gothic"/>
                <a:cs typeface="Segoe UI"/>
              </a:rPr>
              <a:t>But the reality is, in an increasingly fluid and connected marketing landscape, the stakes are high to develop a world-class CX. </a:t>
            </a:r>
            <a:endParaRPr lang="en-US" sz="1000" b="1" dirty="0">
              <a:solidFill>
                <a:schemeClr val="tx2"/>
              </a:solidFill>
              <a:latin typeface="Century Gothic" panose="020B0502020202020204" pitchFamily="34" charset="0"/>
            </a:endParaRPr>
          </a:p>
          <a:p>
            <a:pPr lvl="0">
              <a:lnSpc>
                <a:spcPts val="1640"/>
              </a:lnSpc>
              <a:defRPr/>
            </a:pPr>
            <a:endParaRPr lang="en-US" sz="1000" b="1" dirty="0">
              <a:solidFill>
                <a:schemeClr val="tx2"/>
              </a:solidFill>
              <a:latin typeface="Century Gothic" panose="020B0502020202020204" pitchFamily="34" charset="0"/>
            </a:endParaRPr>
          </a:p>
          <a:p>
            <a:pPr>
              <a:lnSpc>
                <a:spcPts val="1640"/>
              </a:lnSpc>
              <a:defRPr/>
            </a:pPr>
            <a:r>
              <a:rPr lang="en-US" sz="1000" b="1" dirty="0">
                <a:solidFill>
                  <a:schemeClr val="tx2"/>
                </a:solidFill>
                <a:latin typeface="Century Gothic"/>
                <a:cs typeface="Segoe UI"/>
              </a:rPr>
              <a:t>According to </a:t>
            </a:r>
            <a:r>
              <a:rPr lang="en-US" sz="1000" b="1" i="1" dirty="0">
                <a:solidFill>
                  <a:schemeClr val="tx2"/>
                </a:solidFill>
                <a:latin typeface="Century Gothic"/>
                <a:cs typeface="Segoe UI"/>
              </a:rPr>
              <a:t>Forbes</a:t>
            </a:r>
            <a:r>
              <a:rPr lang="en-US" sz="1000" b="1" dirty="0">
                <a:solidFill>
                  <a:schemeClr val="tx2"/>
                </a:solidFill>
                <a:latin typeface="Century Gothic"/>
                <a:cs typeface="Segoe UI"/>
              </a:rPr>
              <a:t>, 80 percent of companies feel they provide ‘super experiences,’ yet only 8 percent of consumers agree. So regardless of how often we all talk about CX at meetings and conferences, actually delivering on it is relatively rare, and provides a huge opportunity to differentiate.</a:t>
            </a:r>
            <a:endParaRPr lang="en-US" sz="1000" b="1" i="0" u="none" strike="noStrike" kern="1200" cap="none" spc="0" normalizeH="0" baseline="0" noProof="0" dirty="0">
              <a:ln>
                <a:noFill/>
              </a:ln>
              <a:solidFill>
                <a:schemeClr val="tx2"/>
              </a:solidFill>
              <a:effectLst/>
              <a:uLnTx/>
              <a:uFillTx/>
              <a:latin typeface="Century Gothic"/>
              <a:cs typeface="Segoe UI"/>
            </a:endParaRPr>
          </a:p>
        </p:txBody>
      </p:sp>
      <p:pic>
        <p:nvPicPr>
          <p:cNvPr id="21" name="Graphic 20">
            <a:extLst>
              <a:ext uri="{FF2B5EF4-FFF2-40B4-BE49-F238E27FC236}">
                <a16:creationId xmlns:a16="http://schemas.microsoft.com/office/drawing/2014/main" id="{46C2FC3A-A7E2-B14D-B561-9510A04E5A0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121658" y="6470030"/>
            <a:ext cx="3854434" cy="181243"/>
          </a:xfrm>
          <a:prstGeom prst="rect">
            <a:avLst/>
          </a:prstGeom>
        </p:spPr>
      </p:pic>
      <p:pic>
        <p:nvPicPr>
          <p:cNvPr id="23" name="Graphic 22">
            <a:extLst>
              <a:ext uri="{FF2B5EF4-FFF2-40B4-BE49-F238E27FC236}">
                <a16:creationId xmlns:a16="http://schemas.microsoft.com/office/drawing/2014/main" id="{FF43CD6F-CE39-AC49-BD35-1B1B840D18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471059"/>
            <a:ext cx="1387476" cy="519062"/>
          </a:xfrm>
          <a:prstGeom prst="rect">
            <a:avLst/>
          </a:prstGeom>
        </p:spPr>
      </p:pic>
      <p:pic>
        <p:nvPicPr>
          <p:cNvPr id="7" name="Picture 6" descr="A group of people standing in front of a large crowd of people&#10;&#10;Description automatically generated">
            <a:extLst>
              <a:ext uri="{FF2B5EF4-FFF2-40B4-BE49-F238E27FC236}">
                <a16:creationId xmlns:a16="http://schemas.microsoft.com/office/drawing/2014/main" id="{EAD0B74C-F902-B849-8AF0-38A9633CFFBF}"/>
              </a:ext>
            </a:extLst>
          </p:cNvPr>
          <p:cNvPicPr>
            <a:picLocks noChangeAspect="1"/>
          </p:cNvPicPr>
          <p:nvPr/>
        </p:nvPicPr>
        <p:blipFill rotWithShape="1">
          <a:blip r:embed="rId6"/>
          <a:srcRect l="46054"/>
          <a:stretch/>
        </p:blipFill>
        <p:spPr>
          <a:xfrm>
            <a:off x="6642538" y="0"/>
            <a:ext cx="5549462" cy="6858000"/>
          </a:xfrm>
          <a:prstGeom prst="rect">
            <a:avLst/>
          </a:prstGeom>
        </p:spPr>
      </p:pic>
      <p:pic>
        <p:nvPicPr>
          <p:cNvPr id="9" name="Graphic 8">
            <a:extLst>
              <a:ext uri="{FF2B5EF4-FFF2-40B4-BE49-F238E27FC236}">
                <a16:creationId xmlns:a16="http://schemas.microsoft.com/office/drawing/2014/main" id="{39F82291-844D-DA48-B845-0421D7AAA57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16200000" flipV="1">
            <a:off x="5389849" y="-810739"/>
            <a:ext cx="3796592" cy="2356504"/>
          </a:xfrm>
          <a:prstGeom prst="rect">
            <a:avLst/>
          </a:prstGeom>
        </p:spPr>
      </p:pic>
      <p:sp>
        <p:nvSpPr>
          <p:cNvPr id="2" name="Slide Number Placeholder 1">
            <a:extLst>
              <a:ext uri="{FF2B5EF4-FFF2-40B4-BE49-F238E27FC236}">
                <a16:creationId xmlns:a16="http://schemas.microsoft.com/office/drawing/2014/main" id="{8E9196D8-3D3F-1348-ACF6-B1F08A7E4216}"/>
              </a:ext>
            </a:extLst>
          </p:cNvPr>
          <p:cNvSpPr>
            <a:spLocks noGrp="1"/>
          </p:cNvSpPr>
          <p:nvPr>
            <p:ph type="sldNum" sz="quarter" idx="12"/>
          </p:nvPr>
        </p:nvSpPr>
        <p:spPr/>
        <p:txBody>
          <a:bodyPr/>
          <a:lstStyle/>
          <a:p>
            <a:pPr algn="ctr"/>
            <a:fld id="{0C7B4787-4E7A-BF42-838C-32DA173181A9}" type="slidenum">
              <a:rPr lang="en-US" smtClean="0"/>
              <a:pPr algn="ctr"/>
              <a:t>4</a:t>
            </a:fld>
            <a:endParaRPr lang="en-US"/>
          </a:p>
        </p:txBody>
      </p:sp>
    </p:spTree>
    <p:extLst>
      <p:ext uri="{BB962C8B-B14F-4D97-AF65-F5344CB8AC3E}">
        <p14:creationId xmlns:p14="http://schemas.microsoft.com/office/powerpoint/2010/main" val="3174737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8A0F5C-5C6B-47C2-96B1-DCDB923954D3}"/>
              </a:ext>
            </a:extLst>
          </p:cNvPr>
          <p:cNvSpPr txBox="1"/>
          <p:nvPr/>
        </p:nvSpPr>
        <p:spPr>
          <a:xfrm>
            <a:off x="837565" y="742589"/>
            <a:ext cx="5258436"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Human, </a:t>
            </a:r>
            <a:b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b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	</a:t>
            </a:r>
            <a:r>
              <a:rPr kumimoji="0" lang="en-US" sz="4000" b="1" i="0" u="none" strike="noStrike" kern="1200" cap="none" spc="0" normalizeH="0" baseline="0" noProof="0">
                <a:ln>
                  <a:noFill/>
                </a:ln>
                <a:solidFill>
                  <a:srgbClr val="00C8E5"/>
                </a:solidFill>
                <a:effectLst/>
                <a:uLnTx/>
                <a:uFillTx/>
                <a:latin typeface="Century Gothic" panose="020B0502020202020204" pitchFamily="34" charset="0"/>
                <a:ea typeface="+mn-ea"/>
                <a:cs typeface="Futura" panose="020B0602020204020303" pitchFamily="34" charset="-79"/>
              </a:rPr>
              <a:t>actually.</a:t>
            </a:r>
            <a:endParaRPr kumimoji="0" lang="fr-FR" sz="4000" b="1" i="0" u="none" strike="noStrike" kern="1200" cap="none" spc="0" normalizeH="0" baseline="0" noProof="0">
              <a:ln>
                <a:noFill/>
              </a:ln>
              <a:solidFill>
                <a:srgbClr val="00C8E5"/>
              </a:solidFill>
              <a:effectLst/>
              <a:uLnTx/>
              <a:uFillTx/>
              <a:latin typeface="Century Gothic" panose="020B0502020202020204" pitchFamily="34" charset="0"/>
              <a:ea typeface="+mn-ea"/>
              <a:cs typeface="Futura" panose="020B0602020204020303" pitchFamily="34" charset="-79"/>
            </a:endParaRPr>
          </a:p>
        </p:txBody>
      </p:sp>
      <p:sp>
        <p:nvSpPr>
          <p:cNvPr id="5" name="TextBox 4">
            <a:extLst>
              <a:ext uri="{FF2B5EF4-FFF2-40B4-BE49-F238E27FC236}">
                <a16:creationId xmlns:a16="http://schemas.microsoft.com/office/drawing/2014/main" id="{7E11740C-C5EC-4E44-B1CC-60FD90A4348A}"/>
              </a:ext>
            </a:extLst>
          </p:cNvPr>
          <p:cNvSpPr txBox="1"/>
          <p:nvPr/>
        </p:nvSpPr>
        <p:spPr>
          <a:xfrm>
            <a:off x="1343025" y="4732988"/>
            <a:ext cx="3068955" cy="51706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Neue Normal" charset="0"/>
                <a:ea typeface="+mn-ea"/>
                <a:cs typeface="Helvetica Neue Normal" charset="0"/>
              </a:rPr>
              <a:t>Capitalize on low hanging fruit </a:t>
            </a:r>
            <a:br>
              <a:rPr kumimoji="0" lang="en-US" sz="1400" b="0" i="0" u="none" strike="noStrike" kern="1200" cap="none" spc="0" normalizeH="0" baseline="0" noProof="0">
                <a:ln>
                  <a:noFill/>
                </a:ln>
                <a:solidFill>
                  <a:srgbClr val="FFFFFF"/>
                </a:solidFill>
                <a:effectLst/>
                <a:uLnTx/>
                <a:uFillTx/>
                <a:latin typeface="Helvetica Neue Normal" charset="0"/>
                <a:ea typeface="+mn-ea"/>
                <a:cs typeface="Helvetica Neue Normal" charset="0"/>
              </a:rPr>
            </a:br>
            <a:r>
              <a:rPr kumimoji="0" lang="en-US" sz="1400" b="0" i="0" u="none" strike="noStrike" kern="1200" cap="none" spc="0" normalizeH="0" baseline="0" noProof="0">
                <a:ln>
                  <a:noFill/>
                </a:ln>
                <a:solidFill>
                  <a:srgbClr val="FFFFFF"/>
                </a:solidFill>
                <a:effectLst/>
                <a:uLnTx/>
                <a:uFillTx/>
                <a:latin typeface="Helvetica Neue Normal" charset="0"/>
                <a:ea typeface="+mn-ea"/>
                <a:cs typeface="Helvetica Neue Normal" charset="0"/>
              </a:rPr>
              <a:t>to identify a ballpark </a:t>
            </a:r>
            <a:endParaRPr kumimoji="0" lang="fr-FR" sz="1400" b="0" i="0" u="none" strike="noStrike" kern="1200" cap="none" spc="0" normalizeH="0" baseline="0" noProof="0">
              <a:ln>
                <a:noFill/>
              </a:ln>
              <a:solidFill>
                <a:srgbClr val="FFFFFF"/>
              </a:solidFill>
              <a:effectLst/>
              <a:uLnTx/>
              <a:uFillTx/>
              <a:latin typeface="Helvetica Neue Normal" charset="0"/>
              <a:ea typeface="+mn-ea"/>
              <a:cs typeface="Helvetica Neue Normal" charset="0"/>
            </a:endParaRPr>
          </a:p>
        </p:txBody>
      </p:sp>
      <p:pic>
        <p:nvPicPr>
          <p:cNvPr id="21" name="Graphic 20">
            <a:extLst>
              <a:ext uri="{FF2B5EF4-FFF2-40B4-BE49-F238E27FC236}">
                <a16:creationId xmlns:a16="http://schemas.microsoft.com/office/drawing/2014/main" id="{46C2FC3A-A7E2-B14D-B561-9510A04E5A0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121658" y="6470030"/>
            <a:ext cx="3854434" cy="181243"/>
          </a:xfrm>
          <a:prstGeom prst="rect">
            <a:avLst/>
          </a:prstGeom>
        </p:spPr>
      </p:pic>
      <p:sp>
        <p:nvSpPr>
          <p:cNvPr id="6" name="TextBox 5">
            <a:extLst>
              <a:ext uri="{FF2B5EF4-FFF2-40B4-BE49-F238E27FC236}">
                <a16:creationId xmlns:a16="http://schemas.microsoft.com/office/drawing/2014/main" id="{DA9444BD-94C3-734A-932F-D3992AB5346D}"/>
              </a:ext>
            </a:extLst>
          </p:cNvPr>
          <p:cNvSpPr txBox="1"/>
          <p:nvPr/>
        </p:nvSpPr>
        <p:spPr>
          <a:xfrm>
            <a:off x="5261441" y="525180"/>
            <a:ext cx="4316312" cy="147732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90971"/>
                </a:solidFill>
                <a:effectLst/>
                <a:uLnTx/>
                <a:uFillTx/>
                <a:latin typeface="Century Gothic" panose="020B0502020202020204" pitchFamily="34" charset="0"/>
                <a:ea typeface="+mn-ea"/>
                <a:cs typeface="Futura Medium" panose="020B0602020204020303" pitchFamily="34" charset="-79"/>
              </a:rPr>
              <a:t>‘Most of the consumer’s </a:t>
            </a:r>
            <a:br>
              <a:rPr kumimoji="0" lang="en-US" sz="2400" b="1" i="0" u="none" strike="noStrike" kern="1200" cap="none" spc="0" normalizeH="0" baseline="0" noProof="0">
                <a:ln>
                  <a:noFill/>
                </a:ln>
                <a:solidFill>
                  <a:srgbClr val="090971"/>
                </a:solidFill>
                <a:effectLst/>
                <a:uLnTx/>
                <a:uFillTx/>
                <a:latin typeface="Century Gothic" panose="020B0502020202020204" pitchFamily="34" charset="0"/>
                <a:ea typeface="+mn-ea"/>
                <a:cs typeface="Futura Medium" panose="020B0602020204020303" pitchFamily="34" charset="-79"/>
              </a:rPr>
            </a:br>
            <a:r>
              <a:rPr kumimoji="0" lang="en-US" sz="2400" b="1" i="0" u="none" strike="noStrike" kern="1200" cap="none" spc="0" normalizeH="0" baseline="0" noProof="0">
                <a:ln>
                  <a:noFill/>
                </a:ln>
                <a:solidFill>
                  <a:srgbClr val="090971"/>
                </a:solidFill>
                <a:effectLst/>
                <a:uLnTx/>
                <a:uFillTx/>
                <a:latin typeface="Century Gothic" panose="020B0502020202020204" pitchFamily="34" charset="0"/>
                <a:ea typeface="+mn-ea"/>
                <a:cs typeface="Futura Medium" panose="020B0602020204020303" pitchFamily="34" charset="-79"/>
              </a:rPr>
              <a:t>day is not spent consuming, it’s spent living.’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solidFill>
                <a:schemeClr val="tx2"/>
              </a:solidFill>
              <a:latin typeface="Century Gothic" panose="020B0502020202020204" pitchFamily="34" charset="0"/>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—Andrea Mallard, Chief Marketing Officer, Pinterest</a:t>
            </a:r>
          </a:p>
        </p:txBody>
      </p:sp>
      <p:grpSp>
        <p:nvGrpSpPr>
          <p:cNvPr id="8" name="Group 7">
            <a:extLst>
              <a:ext uri="{FF2B5EF4-FFF2-40B4-BE49-F238E27FC236}">
                <a16:creationId xmlns:a16="http://schemas.microsoft.com/office/drawing/2014/main" id="{1329E2C5-B164-454B-9C4B-540BC0253345}"/>
              </a:ext>
            </a:extLst>
          </p:cNvPr>
          <p:cNvGrpSpPr/>
          <p:nvPr/>
        </p:nvGrpSpPr>
        <p:grpSpPr>
          <a:xfrm rot="5400000">
            <a:off x="10431394" y="-196691"/>
            <a:ext cx="906964" cy="2614247"/>
            <a:chOff x="3316321" y="6378189"/>
            <a:chExt cx="888977" cy="222251"/>
          </a:xfrm>
        </p:grpSpPr>
        <p:sp>
          <p:nvSpPr>
            <p:cNvPr id="18" name="Rectangle 17">
              <a:extLst>
                <a:ext uri="{FF2B5EF4-FFF2-40B4-BE49-F238E27FC236}">
                  <a16:creationId xmlns:a16="http://schemas.microsoft.com/office/drawing/2014/main" id="{CDF2A690-72A6-8D42-B9B6-D38906AD68F2}"/>
                </a:ext>
              </a:extLst>
            </p:cNvPr>
            <p:cNvSpPr/>
            <p:nvPr/>
          </p:nvSpPr>
          <p:spPr>
            <a:xfrm>
              <a:off x="3316321"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01E4A7C-D18D-FD42-9385-24D9EB7DE5AC}"/>
                </a:ext>
              </a:extLst>
            </p:cNvPr>
            <p:cNvSpPr/>
            <p:nvPr/>
          </p:nvSpPr>
          <p:spPr>
            <a:xfrm>
              <a:off x="3513171"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EED5C26C-8DD5-AA4A-ABF1-BE38D050D642}"/>
                </a:ext>
              </a:extLst>
            </p:cNvPr>
            <p:cNvSpPr/>
            <p:nvPr/>
          </p:nvSpPr>
          <p:spPr>
            <a:xfrm>
              <a:off x="371319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F7B75A8E-6FAD-4044-97C4-3E40A51F147E}"/>
                </a:ext>
              </a:extLst>
            </p:cNvPr>
            <p:cNvSpPr/>
            <p:nvPr/>
          </p:nvSpPr>
          <p:spPr>
            <a:xfrm>
              <a:off x="391004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FE6CDCA7-E993-9F4C-BB47-91AD62BB1A4E}"/>
                </a:ext>
              </a:extLst>
            </p:cNvPr>
            <p:cNvSpPr/>
            <p:nvPr/>
          </p:nvSpPr>
          <p:spPr>
            <a:xfrm>
              <a:off x="4106896" y="6378189"/>
              <a:ext cx="98402" cy="222251"/>
            </a:xfrm>
            <a:prstGeom prst="rect">
              <a:avLst/>
            </a:prstGeom>
            <a:solidFill>
              <a:srgbClr val="FF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pic>
        <p:nvPicPr>
          <p:cNvPr id="26" name="Graphic 25">
            <a:extLst>
              <a:ext uri="{FF2B5EF4-FFF2-40B4-BE49-F238E27FC236}">
                <a16:creationId xmlns:a16="http://schemas.microsoft.com/office/drawing/2014/main" id="{42379FA3-3075-4F4F-A7E4-AE81FB252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5772839"/>
            <a:ext cx="1085161" cy="1085161"/>
          </a:xfrm>
          <a:prstGeom prst="rect">
            <a:avLst/>
          </a:prstGeom>
        </p:spPr>
      </p:pic>
      <p:pic>
        <p:nvPicPr>
          <p:cNvPr id="16" name="Graphic 15">
            <a:extLst>
              <a:ext uri="{FF2B5EF4-FFF2-40B4-BE49-F238E27FC236}">
                <a16:creationId xmlns:a16="http://schemas.microsoft.com/office/drawing/2014/main" id="{5F95EF06-005D-664C-A1E8-B31E4B2976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6194" y="6335255"/>
            <a:ext cx="874987" cy="348446"/>
          </a:xfrm>
          <a:prstGeom prst="rect">
            <a:avLst/>
          </a:prstGeom>
        </p:spPr>
      </p:pic>
      <p:sp>
        <p:nvSpPr>
          <p:cNvPr id="3" name="Slide Number Placeholder 2">
            <a:extLst>
              <a:ext uri="{FF2B5EF4-FFF2-40B4-BE49-F238E27FC236}">
                <a16:creationId xmlns:a16="http://schemas.microsoft.com/office/drawing/2014/main" id="{EFF5EC54-F7FA-124E-88C3-002AA758CC5F}"/>
              </a:ext>
            </a:extLst>
          </p:cNvPr>
          <p:cNvSpPr>
            <a:spLocks noGrp="1"/>
          </p:cNvSpPr>
          <p:nvPr>
            <p:ph type="sldNum" sz="quarter" idx="12"/>
          </p:nvPr>
        </p:nvSpPr>
        <p:spPr/>
        <p:txBody>
          <a:bodyPr/>
          <a:lstStyle/>
          <a:p>
            <a:pPr algn="ctr"/>
            <a:fld id="{0C7B4787-4E7A-BF42-838C-32DA173181A9}" type="slidenum">
              <a:rPr lang="en-US" smtClean="0"/>
              <a:pPr algn="ctr"/>
              <a:t>5</a:t>
            </a:fld>
            <a:endParaRPr lang="en-US"/>
          </a:p>
        </p:txBody>
      </p:sp>
      <p:grpSp>
        <p:nvGrpSpPr>
          <p:cNvPr id="7" name="Group 6">
            <a:extLst>
              <a:ext uri="{FF2B5EF4-FFF2-40B4-BE49-F238E27FC236}">
                <a16:creationId xmlns:a16="http://schemas.microsoft.com/office/drawing/2014/main" id="{9CD4196C-6572-7D42-8AC3-E5D071A705F1}"/>
              </a:ext>
            </a:extLst>
          </p:cNvPr>
          <p:cNvGrpSpPr/>
          <p:nvPr/>
        </p:nvGrpSpPr>
        <p:grpSpPr>
          <a:xfrm>
            <a:off x="1776509" y="2267157"/>
            <a:ext cx="10028630" cy="3875163"/>
            <a:chOff x="1776509" y="2161650"/>
            <a:chExt cx="10199583" cy="3875163"/>
          </a:xfrm>
        </p:grpSpPr>
        <p:sp>
          <p:nvSpPr>
            <p:cNvPr id="19" name="TextBox 18">
              <a:extLst>
                <a:ext uri="{FF2B5EF4-FFF2-40B4-BE49-F238E27FC236}">
                  <a16:creationId xmlns:a16="http://schemas.microsoft.com/office/drawing/2014/main" id="{7533B45D-62EC-8743-B0CD-E54019D99050}"/>
                </a:ext>
              </a:extLst>
            </p:cNvPr>
            <p:cNvSpPr txBox="1"/>
            <p:nvPr/>
          </p:nvSpPr>
          <p:spPr>
            <a:xfrm>
              <a:off x="1776509" y="2161650"/>
              <a:ext cx="3227532" cy="3875163"/>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ts val="1640"/>
                </a:lnSpc>
                <a:defRPr/>
              </a:pPr>
              <a:r>
                <a:rPr lang="en-US" sz="1000" b="1">
                  <a:solidFill>
                    <a:schemeClr val="tx2"/>
                  </a:solidFill>
                  <a:latin typeface="Century Gothic" panose="020B0502020202020204" pitchFamily="34" charset="0"/>
                  <a:cs typeface="Futura Medium" panose="020B0602020204020303" pitchFamily="34" charset="-79"/>
                </a:rPr>
                <a:t>This year at Cannes, the discussion of CX included artificial intelligence, the Internet of Things, mixed reality, voice and even sound. But at a high level, the conversation has shifted toward a more fundamental point of view. You need channels connected across touchpoints but the point of </a:t>
              </a:r>
              <a:br>
                <a:rPr lang="en-US" sz="1000" b="1">
                  <a:solidFill>
                    <a:schemeClr val="tx2"/>
                  </a:solidFill>
                  <a:latin typeface="Century Gothic" panose="020B0502020202020204" pitchFamily="34" charset="0"/>
                  <a:cs typeface="Futura Medium" panose="020B0602020204020303" pitchFamily="34" charset="-79"/>
                </a:rPr>
              </a:br>
              <a:r>
                <a:rPr lang="en-US" sz="1000" b="1">
                  <a:solidFill>
                    <a:schemeClr val="tx2"/>
                  </a:solidFill>
                  <a:latin typeface="Century Gothic" panose="020B0502020202020204" pitchFamily="34" charset="0"/>
                  <a:cs typeface="Futura Medium" panose="020B0602020204020303" pitchFamily="34" charset="-79"/>
                </a:rPr>
                <a:t>that is to power an experience that connects </a:t>
              </a:r>
              <a:br>
                <a:rPr lang="en-US" sz="1000" b="1">
                  <a:solidFill>
                    <a:schemeClr val="tx2"/>
                  </a:solidFill>
                  <a:latin typeface="Century Gothic" panose="020B0502020202020204" pitchFamily="34" charset="0"/>
                  <a:cs typeface="Futura Medium" panose="020B0602020204020303" pitchFamily="34" charset="-79"/>
                </a:rPr>
              </a:br>
              <a:r>
                <a:rPr lang="en-US" sz="1000" b="1">
                  <a:solidFill>
                    <a:schemeClr val="tx2"/>
                  </a:solidFill>
                  <a:latin typeface="Century Gothic" panose="020B0502020202020204" pitchFamily="34" charset="0"/>
                  <a:cs typeface="Futura Medium" panose="020B0602020204020303" pitchFamily="34" charset="-79"/>
                </a:rPr>
                <a:t>at a human level. </a:t>
              </a:r>
            </a:p>
            <a:p>
              <a:pPr lvl="0">
                <a:lnSpc>
                  <a:spcPts val="1640"/>
                </a:lnSpc>
                <a:defRPr/>
              </a:pPr>
              <a:endParaRPr lang="en-US" sz="1000" b="1">
                <a:solidFill>
                  <a:schemeClr val="tx2"/>
                </a:solidFill>
                <a:latin typeface="Century Gothic" panose="020B0502020202020204" pitchFamily="34" charset="0"/>
                <a:cs typeface="Futura Medium" panose="020B0602020204020303" pitchFamily="34" charset="-79"/>
              </a:endParaRPr>
            </a:p>
            <a:p>
              <a:pPr lvl="0">
                <a:lnSpc>
                  <a:spcPts val="1640"/>
                </a:lnSpc>
                <a:defRPr/>
              </a:pPr>
              <a:r>
                <a:rPr lang="en-US" sz="1000" b="1">
                  <a:solidFill>
                    <a:schemeClr val="tx2"/>
                  </a:solidFill>
                  <a:latin typeface="Century Gothic" panose="020B0502020202020204" pitchFamily="34" charset="0"/>
                  <a:cs typeface="Futura Medium" panose="020B0602020204020303" pitchFamily="34" charset="-79"/>
                </a:rPr>
                <a:t>‘More data will not save us,’ is the word from Martin Weigel, Head of Planning at </a:t>
              </a:r>
              <a:r>
                <a:rPr lang="en-US" sz="1000" b="1" err="1">
                  <a:solidFill>
                    <a:schemeClr val="tx2"/>
                  </a:solidFill>
                  <a:latin typeface="Century Gothic" panose="020B0502020202020204" pitchFamily="34" charset="0"/>
                  <a:cs typeface="Futura Medium" panose="020B0602020204020303" pitchFamily="34" charset="-79"/>
                </a:rPr>
                <a:t>Wieden+Kennedy</a:t>
              </a:r>
              <a:r>
                <a:rPr lang="en-US" sz="1000" b="1">
                  <a:solidFill>
                    <a:schemeClr val="tx2"/>
                  </a:solidFill>
                  <a:latin typeface="Century Gothic" panose="020B0502020202020204" pitchFamily="34" charset="0"/>
                  <a:cs typeface="Futura Medium" panose="020B0602020204020303" pitchFamily="34" charset="-79"/>
                </a:rPr>
                <a:t>. </a:t>
              </a:r>
            </a:p>
            <a:p>
              <a:pPr lvl="0">
                <a:lnSpc>
                  <a:spcPts val="1640"/>
                </a:lnSpc>
                <a:defRPr/>
              </a:pPr>
              <a:endParaRPr lang="en-US" sz="1000" b="1">
                <a:solidFill>
                  <a:schemeClr val="tx2"/>
                </a:solidFill>
                <a:latin typeface="Century Gothic" panose="020B0502020202020204" pitchFamily="34" charset="0"/>
                <a:cs typeface="Futura Medium" panose="020B0602020204020303" pitchFamily="34" charset="-79"/>
              </a:endParaRPr>
            </a:p>
            <a:p>
              <a:pPr lvl="0">
                <a:lnSpc>
                  <a:spcPts val="1640"/>
                </a:lnSpc>
                <a:defRPr/>
              </a:pPr>
              <a:r>
                <a:rPr lang="en-US" sz="1000" b="1">
                  <a:solidFill>
                    <a:schemeClr val="tx2"/>
                  </a:solidFill>
                  <a:latin typeface="Century Gothic" panose="020B0502020202020204" pitchFamily="34" charset="0"/>
                  <a:cs typeface="Futura Medium" panose="020B0602020204020303" pitchFamily="34" charset="-79"/>
                </a:rPr>
                <a:t>CX success stories included using gaming, social or voice technology to allow consumers to actively participate in the experience—and help shape the brand. Case in point: Hey Google, Ask Nike, an award-winning collaboration that allowed consumers to shop the NBA game for shoes worn</a:t>
              </a:r>
            </a:p>
            <a:p>
              <a:pPr marL="0" marR="0" lvl="0" indent="0" algn="l" defTabSz="914400" rtl="0" eaLnBrk="1" fontAlgn="auto" latinLnBrk="0" hangingPunct="1">
                <a:lnSpc>
                  <a:spcPts val="1640"/>
                </a:lnSpc>
                <a:spcBef>
                  <a:spcPts val="0"/>
                </a:spcBef>
                <a:spcAft>
                  <a:spcPts val="0"/>
                </a:spcAft>
                <a:buClrTx/>
                <a:buSzTx/>
                <a:buFontTx/>
                <a:buNone/>
                <a:tabLst/>
                <a:defRPr/>
              </a:pPr>
              <a:endParaRPr kumimoji="0" lang="en-US" sz="1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sp>
          <p:nvSpPr>
            <p:cNvPr id="20" name="TextBox 19">
              <a:extLst>
                <a:ext uri="{FF2B5EF4-FFF2-40B4-BE49-F238E27FC236}">
                  <a16:creationId xmlns:a16="http://schemas.microsoft.com/office/drawing/2014/main" id="{22CD4BAC-CDBE-8F42-981F-BDE35CACBF90}"/>
                </a:ext>
              </a:extLst>
            </p:cNvPr>
            <p:cNvSpPr txBox="1"/>
            <p:nvPr/>
          </p:nvSpPr>
          <p:spPr>
            <a:xfrm>
              <a:off x="5261441" y="2161650"/>
              <a:ext cx="3227532" cy="3669915"/>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a:lnSpc>
                  <a:spcPts val="1640"/>
                </a:lnSpc>
                <a:defRPr/>
              </a:pPr>
              <a:r>
                <a:rPr lang="en-US" sz="1000" b="1" dirty="0">
                  <a:solidFill>
                    <a:schemeClr val="tx2"/>
                  </a:solidFill>
                  <a:latin typeface="Century Gothic" panose="020B0502020202020204" pitchFamily="34" charset="0"/>
                  <a:cs typeface="Futura Medium" panose="020B0602020204020303" pitchFamily="34" charset="-79"/>
                </a:rPr>
                <a:t>by the players via voice, and engage more deeply in the game and with the players they love. </a:t>
              </a:r>
            </a:p>
            <a:p>
              <a:pPr>
                <a:lnSpc>
                  <a:spcPts val="1640"/>
                </a:lnSpc>
                <a:defRPr/>
              </a:pPr>
              <a:endParaRPr lang="en-US" sz="1000" b="1" dirty="0">
                <a:solidFill>
                  <a:schemeClr val="tx2"/>
                </a:solidFill>
                <a:latin typeface="Century Gothic" panose="020B0502020202020204" pitchFamily="34" charset="0"/>
                <a:cs typeface="Futura Medium" panose="020B0602020204020303" pitchFamily="34" charset="-79"/>
              </a:endParaRPr>
            </a:p>
            <a:p>
              <a:pPr>
                <a:lnSpc>
                  <a:spcPts val="1640"/>
                </a:lnSpc>
                <a:defRPr/>
              </a:pPr>
              <a:r>
                <a:rPr lang="en-US" sz="1000" b="1" dirty="0">
                  <a:solidFill>
                    <a:schemeClr val="tx2"/>
                  </a:solidFill>
                  <a:latin typeface="Century Gothic" panose="020B0502020202020204" pitchFamily="34" charset="0"/>
                  <a:cs typeface="Futura Medium" panose="020B0602020204020303" pitchFamily="34" charset="-79"/>
                </a:rPr>
                <a:t>The theme of </a:t>
              </a:r>
              <a:r>
                <a:rPr lang="en-US" sz="1000" b="1" dirty="0" err="1">
                  <a:solidFill>
                    <a:schemeClr val="tx2"/>
                  </a:solidFill>
                  <a:latin typeface="Century Gothic" panose="020B0502020202020204" pitchFamily="34" charset="0"/>
                  <a:cs typeface="Futura Medium" panose="020B0602020204020303" pitchFamily="34" charset="-79"/>
                </a:rPr>
                <a:t>recognising</a:t>
              </a:r>
              <a:r>
                <a:rPr lang="en-US" sz="1000" b="1" dirty="0">
                  <a:solidFill>
                    <a:schemeClr val="tx2"/>
                  </a:solidFill>
                  <a:latin typeface="Century Gothic" panose="020B0502020202020204" pitchFamily="34" charset="0"/>
                  <a:cs typeface="Futura Medium" panose="020B0602020204020303" pitchFamily="34" charset="-79"/>
                </a:rPr>
                <a:t> shared humanity also played out in design principles, with a movement toward even more raw and less </a:t>
              </a:r>
              <a:r>
                <a:rPr lang="en-US" sz="1000" b="1" dirty="0" err="1">
                  <a:solidFill>
                    <a:schemeClr val="tx2"/>
                  </a:solidFill>
                  <a:latin typeface="Century Gothic" panose="020B0502020202020204" pitchFamily="34" charset="0"/>
                  <a:cs typeface="Futura Medium" panose="020B0602020204020303" pitchFamily="34" charset="-79"/>
                </a:rPr>
                <a:t>stylised</a:t>
              </a:r>
              <a:r>
                <a:rPr lang="en-US" sz="1000" b="1" dirty="0">
                  <a:solidFill>
                    <a:schemeClr val="tx2"/>
                  </a:solidFill>
                  <a:latin typeface="Century Gothic" panose="020B0502020202020204" pitchFamily="34" charset="0"/>
                  <a:cs typeface="Futura Medium" panose="020B0602020204020303" pitchFamily="34" charset="-79"/>
                </a:rPr>
                <a:t> creative. According to Tim Leake of RPA, ‘Really good is good, really bad is good…it’s the stuff in-between that’s inefficient.’</a:t>
              </a:r>
            </a:p>
            <a:p>
              <a:pPr lvl="0">
                <a:lnSpc>
                  <a:spcPts val="1640"/>
                </a:lnSpc>
                <a:defRPr/>
              </a:pPr>
              <a:endParaRPr lang="en-US" sz="1000" b="1" dirty="0">
                <a:solidFill>
                  <a:schemeClr val="tx2"/>
                </a:solidFill>
                <a:latin typeface="Century Gothic" panose="020B0502020202020204" pitchFamily="34" charset="0"/>
                <a:cs typeface="Futura Medium" panose="020B0602020204020303" pitchFamily="34" charset="-79"/>
              </a:endParaRPr>
            </a:p>
            <a:p>
              <a:pPr lvl="0">
                <a:lnSpc>
                  <a:spcPts val="1640"/>
                </a:lnSpc>
                <a:defRPr/>
              </a:pPr>
              <a:r>
                <a:rPr lang="en-US" sz="1000" b="1" dirty="0">
                  <a:solidFill>
                    <a:schemeClr val="tx2"/>
                  </a:solidFill>
                  <a:latin typeface="Century Gothic" panose="020B0502020202020204" pitchFamily="34" charset="0"/>
                  <a:cs typeface="Futura Medium" panose="020B0602020204020303" pitchFamily="34" charset="-79"/>
                </a:rPr>
                <a:t>Making deep connections at a human level </a:t>
              </a:r>
              <a:br>
                <a:rPr lang="en-US" sz="1000" b="1" dirty="0">
                  <a:solidFill>
                    <a:schemeClr val="tx2"/>
                  </a:solidFill>
                  <a:latin typeface="Century Gothic" panose="020B0502020202020204" pitchFamily="34" charset="0"/>
                  <a:cs typeface="Futura Medium" panose="020B0602020204020303" pitchFamily="34" charset="-79"/>
                </a:rPr>
              </a:br>
              <a:r>
                <a:rPr lang="en-US" sz="1000" b="1" dirty="0">
                  <a:solidFill>
                    <a:schemeClr val="tx2"/>
                  </a:solidFill>
                  <a:latin typeface="Century Gothic" panose="020B0502020202020204" pitchFamily="34" charset="0"/>
                  <a:cs typeface="Futura Medium" panose="020B0602020204020303" pitchFamily="34" charset="-79"/>
                </a:rPr>
                <a:t>means leveraging the most intuitive form of communication, natural language. According to 360i, voice assistants can be valuable beyond </a:t>
              </a:r>
              <a:br>
                <a:rPr lang="en-US" sz="1000" b="1" dirty="0">
                  <a:solidFill>
                    <a:schemeClr val="tx2"/>
                  </a:solidFill>
                  <a:latin typeface="Century Gothic" panose="020B0502020202020204" pitchFamily="34" charset="0"/>
                  <a:cs typeface="Futura Medium" panose="020B0602020204020303" pitchFamily="34" charset="-79"/>
                </a:rPr>
              </a:br>
              <a:r>
                <a:rPr lang="en-US" sz="1000" b="1" dirty="0">
                  <a:solidFill>
                    <a:schemeClr val="tx2"/>
                  </a:solidFill>
                  <a:latin typeface="Century Gothic" panose="020B0502020202020204" pitchFamily="34" charset="0"/>
                  <a:cs typeface="Futura Medium" panose="020B0602020204020303" pitchFamily="34" charset="-79"/>
                </a:rPr>
                <a:t>e-commerce, as brands are finding ways to create moments of humanity to actually assist when hands are not available. For example, </a:t>
              </a:r>
              <a:r>
                <a:rPr lang="en-US" sz="1000" b="1" i="1" dirty="0">
                  <a:solidFill>
                    <a:schemeClr val="tx2"/>
                  </a:solidFill>
                  <a:latin typeface="Century Gothic" panose="020B0502020202020204" pitchFamily="34" charset="0"/>
                  <a:cs typeface="Futura Medium" panose="020B0602020204020303" pitchFamily="34" charset="-79"/>
                </a:rPr>
                <a:t>National Geographic</a:t>
              </a:r>
              <a:r>
                <a:rPr lang="en-US" sz="1000" b="1" dirty="0">
                  <a:solidFill>
                    <a:schemeClr val="tx2"/>
                  </a:solidFill>
                  <a:latin typeface="Century Gothic" panose="020B0502020202020204" pitchFamily="34" charset="0"/>
                  <a:cs typeface="Futura Medium" panose="020B0602020204020303" pitchFamily="34" charset="-79"/>
                </a:rPr>
                <a:t> and 360i paired up to create Bravo</a:t>
              </a:r>
            </a:p>
          </p:txBody>
        </p:sp>
        <p:sp>
          <p:nvSpPr>
            <p:cNvPr id="27" name="TextBox 26">
              <a:extLst>
                <a:ext uri="{FF2B5EF4-FFF2-40B4-BE49-F238E27FC236}">
                  <a16:creationId xmlns:a16="http://schemas.microsoft.com/office/drawing/2014/main" id="{96BA9123-0074-8B4D-AD01-C8CA4DF1511D}"/>
                </a:ext>
              </a:extLst>
            </p:cNvPr>
            <p:cNvSpPr txBox="1"/>
            <p:nvPr/>
          </p:nvSpPr>
          <p:spPr>
            <a:xfrm>
              <a:off x="8748560" y="2161650"/>
              <a:ext cx="3227532" cy="3669979"/>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a:lnSpc>
                  <a:spcPts val="1640"/>
                </a:lnSpc>
                <a:defRPr/>
              </a:pPr>
              <a:r>
                <a:rPr lang="en-US" sz="1000" b="1" dirty="0">
                  <a:solidFill>
                    <a:schemeClr val="tx2"/>
                  </a:solidFill>
                  <a:latin typeface="Century Gothic" panose="020B0502020202020204" pitchFamily="34" charset="0"/>
                  <a:cs typeface="Futura Medium" panose="020B0602020204020303" pitchFamily="34" charset="-79"/>
                </a:rPr>
                <a:t>Tango Brain Training, a way for veterans with PTSD to connect to a voice assistant in moments of need, to get feedback to help them re-</a:t>
              </a:r>
              <a:r>
                <a:rPr lang="en-US" sz="1000" b="1" dirty="0" err="1">
                  <a:solidFill>
                    <a:schemeClr val="tx2"/>
                  </a:solidFill>
                  <a:latin typeface="Century Gothic" panose="020B0502020202020204" pitchFamily="34" charset="0"/>
                  <a:cs typeface="Futura Medium" panose="020B0602020204020303" pitchFamily="34" charset="-79"/>
                </a:rPr>
                <a:t>centre</a:t>
              </a:r>
              <a:r>
                <a:rPr lang="en-US" sz="1000" b="1" dirty="0">
                  <a:solidFill>
                    <a:schemeClr val="tx2"/>
                  </a:solidFill>
                  <a:latin typeface="Century Gothic" panose="020B0502020202020204" pitchFamily="34" charset="0"/>
                  <a:cs typeface="Futura Medium" panose="020B0602020204020303" pitchFamily="34" charset="-79"/>
                </a:rPr>
                <a:t>, or to connect them to people who will help.</a:t>
              </a:r>
            </a:p>
            <a:p>
              <a:pPr>
                <a:lnSpc>
                  <a:spcPts val="1640"/>
                </a:lnSpc>
                <a:defRPr/>
              </a:pPr>
              <a:endParaRPr lang="en-US" sz="1000" b="1" dirty="0">
                <a:solidFill>
                  <a:schemeClr val="tx2"/>
                </a:solidFill>
                <a:latin typeface="Century Gothic" panose="020B0502020202020204" pitchFamily="34" charset="0"/>
                <a:cs typeface="Futura Medium" panose="020B0602020204020303" pitchFamily="34" charset="-79"/>
              </a:endParaRPr>
            </a:p>
            <a:p>
              <a:pPr>
                <a:lnSpc>
                  <a:spcPts val="1640"/>
                </a:lnSpc>
                <a:defRPr/>
              </a:pPr>
              <a:r>
                <a:rPr lang="en-US" sz="1000" b="1" dirty="0">
                  <a:solidFill>
                    <a:schemeClr val="tx2"/>
                  </a:solidFill>
                  <a:latin typeface="Century Gothic" panose="020B0502020202020204" pitchFamily="34" charset="0"/>
                  <a:cs typeface="Futura Medium" panose="020B0602020204020303" pitchFamily="34" charset="-79"/>
                </a:rPr>
                <a:t>And brands using sound in innovative ways brought home big prizes. </a:t>
              </a:r>
              <a:r>
                <a:rPr lang="en-US" sz="1000" b="1" dirty="0" err="1">
                  <a:solidFill>
                    <a:schemeClr val="tx2"/>
                  </a:solidFill>
                  <a:latin typeface="Century Gothic" panose="020B0502020202020204" pitchFamily="34" charset="0"/>
                  <a:cs typeface="Futura Medium" panose="020B0602020204020303" pitchFamily="34" charset="-79"/>
                </a:rPr>
                <a:t>Wavio</a:t>
              </a:r>
              <a:r>
                <a:rPr lang="en-US" sz="1000" b="1" dirty="0">
                  <a:solidFill>
                    <a:schemeClr val="tx2"/>
                  </a:solidFill>
                  <a:latin typeface="Century Gothic" panose="020B0502020202020204" pitchFamily="34" charset="0"/>
                  <a:cs typeface="Futura Medium" panose="020B0602020204020303" pitchFamily="34" charset="-79"/>
                </a:rPr>
                <a:t> and Area 23 won the Grand Prix for Innovation with ‘See Sound,’ a mobile app that analyses sound data via AI to alert hearing-impaired users of abnormal sounds in their house with a text to their smartphones. The brand and agency worked in collaboration with Google to assess sounds like fire alarms, babies crying and dogs barking, via over 2 million videos with discrete sound clips. While the technology is complex, the experience is incredibly simple, marrying data, tech, and design into a seamless and intuitive CX. </a:t>
              </a:r>
            </a:p>
            <a:p>
              <a:pPr lvl="0">
                <a:lnSpc>
                  <a:spcPts val="1640"/>
                </a:lnSpc>
                <a:defRPr/>
              </a:pPr>
              <a:endParaRPr lang="en-US" sz="1000" b="1" dirty="0">
                <a:solidFill>
                  <a:schemeClr val="tx2"/>
                </a:solidFill>
                <a:latin typeface="Century Gothic" panose="020B0502020202020204" pitchFamily="34" charset="0"/>
                <a:cs typeface="Futura Medium" panose="020B0602020204020303" pitchFamily="34" charset="-79"/>
              </a:endParaRPr>
            </a:p>
          </p:txBody>
        </p:sp>
      </p:grpSp>
    </p:spTree>
    <p:extLst>
      <p:ext uri="{BB962C8B-B14F-4D97-AF65-F5344CB8AC3E}">
        <p14:creationId xmlns:p14="http://schemas.microsoft.com/office/powerpoint/2010/main" val="3386151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F0B716-5AAD-5E47-A7D9-4C91AACB1126}"/>
              </a:ext>
            </a:extLst>
          </p:cNvPr>
          <p:cNvPicPr>
            <a:picLocks noChangeAspect="1"/>
          </p:cNvPicPr>
          <p:nvPr/>
        </p:nvPicPr>
        <p:blipFill rotWithShape="1">
          <a:blip r:embed="rId2"/>
          <a:srcRect l="22226" t="5884" r="40343" b="8554"/>
          <a:stretch/>
        </p:blipFill>
        <p:spPr>
          <a:xfrm>
            <a:off x="7628362" y="407773"/>
            <a:ext cx="4563847" cy="5859947"/>
          </a:xfrm>
          <a:prstGeom prst="rect">
            <a:avLst/>
          </a:prstGeom>
        </p:spPr>
      </p:pic>
      <p:sp>
        <p:nvSpPr>
          <p:cNvPr id="24" name="TextBox 23">
            <a:extLst>
              <a:ext uri="{FF2B5EF4-FFF2-40B4-BE49-F238E27FC236}">
                <a16:creationId xmlns:a16="http://schemas.microsoft.com/office/drawing/2014/main" id="{6514E7C7-0442-ED4C-9F14-B8B29D6708C4}"/>
              </a:ext>
            </a:extLst>
          </p:cNvPr>
          <p:cNvSpPr txBox="1"/>
          <p:nvPr/>
        </p:nvSpPr>
        <p:spPr>
          <a:xfrm>
            <a:off x="1343024" y="748035"/>
            <a:ext cx="2950679" cy="1997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100" normalizeH="0" baseline="0" noProof="0">
                <a:ln>
                  <a:noFill/>
                </a:ln>
                <a:solidFill>
                  <a:srgbClr val="00C8E5"/>
                </a:solidFill>
                <a:effectLst/>
                <a:uLnTx/>
                <a:uFillTx/>
                <a:latin typeface="Century Gothic" panose="020B0502020202020204" pitchFamily="34" charset="0"/>
                <a:ea typeface="+mn-ea"/>
                <a:cs typeface="Futura Medium" panose="020B0602020204020303" pitchFamily="34" charset="-79"/>
              </a:rPr>
              <a:t>Theme: Consumer Experience</a:t>
            </a:r>
            <a:endParaRPr kumimoji="0" lang="fr-FR" sz="1200" b="1" i="0" u="none" strike="noStrike" kern="1200" cap="none" spc="100" normalizeH="0" baseline="0" noProof="0">
              <a:ln>
                <a:noFill/>
              </a:ln>
              <a:solidFill>
                <a:srgbClr val="00C8E5"/>
              </a:solidFill>
              <a:effectLst/>
              <a:uLnTx/>
              <a:uFillTx/>
              <a:latin typeface="Century Gothic" panose="020B0502020202020204" pitchFamily="34" charset="0"/>
              <a:ea typeface="+mn-ea"/>
              <a:cs typeface="Futura Medium" panose="020B0602020204020303" pitchFamily="34" charset="-79"/>
            </a:endParaRPr>
          </a:p>
        </p:txBody>
      </p:sp>
      <p:sp>
        <p:nvSpPr>
          <p:cNvPr id="80" name="TextBox 79">
            <a:extLst>
              <a:ext uri="{FF2B5EF4-FFF2-40B4-BE49-F238E27FC236}">
                <a16:creationId xmlns:a16="http://schemas.microsoft.com/office/drawing/2014/main" id="{8F80412E-3806-49A4-9FD0-5093141B2C8B}"/>
              </a:ext>
            </a:extLst>
          </p:cNvPr>
          <p:cNvSpPr txBox="1"/>
          <p:nvPr/>
        </p:nvSpPr>
        <p:spPr>
          <a:xfrm>
            <a:off x="3397968" y="2259897"/>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02</a:t>
            </a:r>
          </a:p>
        </p:txBody>
      </p:sp>
      <p:cxnSp>
        <p:nvCxnSpPr>
          <p:cNvPr id="82" name="Straight Connector 81">
            <a:extLst>
              <a:ext uri="{FF2B5EF4-FFF2-40B4-BE49-F238E27FC236}">
                <a16:creationId xmlns:a16="http://schemas.microsoft.com/office/drawing/2014/main" id="{0BCAA7CC-1319-4138-B159-90AF7D03C249}"/>
              </a:ext>
            </a:extLst>
          </p:cNvPr>
          <p:cNvCxnSpPr>
            <a:cxnSpLocks/>
          </p:cNvCxnSpPr>
          <p:nvPr/>
        </p:nvCxnSpPr>
        <p:spPr>
          <a:xfrm>
            <a:off x="3406398" y="2710543"/>
            <a:ext cx="0" cy="4147457"/>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FE093A0E-DFD3-4447-825C-ADCB75237A23}"/>
              </a:ext>
            </a:extLst>
          </p:cNvPr>
          <p:cNvSpPr txBox="1"/>
          <p:nvPr/>
        </p:nvSpPr>
        <p:spPr>
          <a:xfrm>
            <a:off x="5444482" y="3472336"/>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03</a:t>
            </a:r>
          </a:p>
        </p:txBody>
      </p:sp>
      <p:cxnSp>
        <p:nvCxnSpPr>
          <p:cNvPr id="87" name="Straight Connector 86">
            <a:extLst>
              <a:ext uri="{FF2B5EF4-FFF2-40B4-BE49-F238E27FC236}">
                <a16:creationId xmlns:a16="http://schemas.microsoft.com/office/drawing/2014/main" id="{5C6E4C83-F7E8-4776-95F6-116646169C58}"/>
              </a:ext>
            </a:extLst>
          </p:cNvPr>
          <p:cNvCxnSpPr>
            <a:cxnSpLocks/>
          </p:cNvCxnSpPr>
          <p:nvPr/>
        </p:nvCxnSpPr>
        <p:spPr>
          <a:xfrm>
            <a:off x="5452912" y="3864428"/>
            <a:ext cx="0" cy="2993572"/>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7A3C69DC-4A6A-459C-88B8-24B9BE8281CA}"/>
              </a:ext>
            </a:extLst>
          </p:cNvPr>
          <p:cNvSpPr txBox="1"/>
          <p:nvPr/>
        </p:nvSpPr>
        <p:spPr>
          <a:xfrm>
            <a:off x="1343025" y="3472336"/>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01</a:t>
            </a:r>
          </a:p>
        </p:txBody>
      </p:sp>
      <p:sp>
        <p:nvSpPr>
          <p:cNvPr id="116" name="TextBox 115">
            <a:extLst>
              <a:ext uri="{FF2B5EF4-FFF2-40B4-BE49-F238E27FC236}">
                <a16:creationId xmlns:a16="http://schemas.microsoft.com/office/drawing/2014/main" id="{94A42AEC-E223-49BA-8C23-86633B99B12C}"/>
              </a:ext>
            </a:extLst>
          </p:cNvPr>
          <p:cNvSpPr txBox="1"/>
          <p:nvPr/>
        </p:nvSpPr>
        <p:spPr>
          <a:xfrm>
            <a:off x="1536534" y="4377264"/>
            <a:ext cx="1682765" cy="1412951"/>
          </a:xfrm>
          <a:prstGeom prst="rect">
            <a:avLst/>
          </a:prstGeom>
          <a:noFill/>
        </p:spPr>
        <p:txBody>
          <a:bodyPr wrap="square" lIns="0" tIns="0" rIns="91440" bIns="0" rtlCol="0">
            <a:spAutoFit/>
          </a:bodyPr>
          <a:lstStyle/>
          <a:p>
            <a:pPr>
              <a:lnSpc>
                <a:spcPts val="1640"/>
              </a:lnSpc>
            </a:pPr>
            <a:r>
              <a:rPr lang="en-US" sz="1000" b="1">
                <a:solidFill>
                  <a:schemeClr val="tx2"/>
                </a:solidFill>
                <a:latin typeface="Century Gothic" panose="020B0502020202020204" pitchFamily="34" charset="0"/>
                <a:cs typeface="Futura Medium" panose="020B0602020204020303" pitchFamily="34" charset="-79"/>
              </a:rPr>
              <a:t>Successful brands like Nike, FIFA, Puma, and Wendy’s are creating frameworks in which consumers are </a:t>
            </a:r>
            <a:br>
              <a:rPr lang="en-US" sz="1000" b="1">
                <a:solidFill>
                  <a:schemeClr val="tx2"/>
                </a:solidFill>
                <a:latin typeface="Century Gothic" panose="020B0502020202020204" pitchFamily="34" charset="0"/>
                <a:cs typeface="Futura Medium" panose="020B0602020204020303" pitchFamily="34" charset="-79"/>
              </a:rPr>
            </a:br>
            <a:r>
              <a:rPr lang="en-US" sz="1000" b="1">
                <a:solidFill>
                  <a:schemeClr val="tx2"/>
                </a:solidFill>
                <a:latin typeface="Century Gothic" panose="020B0502020202020204" pitchFamily="34" charset="0"/>
                <a:cs typeface="Futura Medium" panose="020B0602020204020303" pitchFamily="34" charset="-79"/>
              </a:rPr>
              <a:t>co-creators of the experience. </a:t>
            </a:r>
            <a:endParaRPr lang="fr-FR" sz="1000" b="1">
              <a:solidFill>
                <a:schemeClr val="tx2"/>
              </a:solidFill>
              <a:latin typeface="Century Gothic" panose="020B0502020202020204" pitchFamily="34" charset="0"/>
              <a:cs typeface="Futura Medium" panose="020B0602020204020303" pitchFamily="34" charset="-79"/>
            </a:endParaRPr>
          </a:p>
        </p:txBody>
      </p:sp>
      <p:cxnSp>
        <p:nvCxnSpPr>
          <p:cNvPr id="117" name="Straight Connector 116">
            <a:extLst>
              <a:ext uri="{FF2B5EF4-FFF2-40B4-BE49-F238E27FC236}">
                <a16:creationId xmlns:a16="http://schemas.microsoft.com/office/drawing/2014/main" id="{50CF6070-BE66-471D-A18B-0CA251663E40}"/>
              </a:ext>
            </a:extLst>
          </p:cNvPr>
          <p:cNvCxnSpPr>
            <a:cxnSpLocks/>
          </p:cNvCxnSpPr>
          <p:nvPr/>
        </p:nvCxnSpPr>
        <p:spPr>
          <a:xfrm>
            <a:off x="1351455" y="3864428"/>
            <a:ext cx="0" cy="2993572"/>
          </a:xfrm>
          <a:prstGeom prst="line">
            <a:avLst/>
          </a:prstGeom>
          <a:ln w="19050">
            <a:solidFill>
              <a:srgbClr val="8381CD"/>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D80761E-5882-4C44-8426-FA92043D13EF}"/>
              </a:ext>
            </a:extLst>
          </p:cNvPr>
          <p:cNvSpPr txBox="1"/>
          <p:nvPr/>
        </p:nvSpPr>
        <p:spPr>
          <a:xfrm>
            <a:off x="1343025" y="1049281"/>
            <a:ext cx="2131994" cy="664797"/>
          </a:xfrm>
          <a:prstGeom prst="rect">
            <a:avLst/>
          </a:prstGeom>
          <a:noFill/>
        </p:spPr>
        <p:txBody>
          <a:bodyPr wrap="non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E0D3B"/>
                </a:solidFill>
                <a:effectLst/>
                <a:uLnTx/>
                <a:uFillTx/>
                <a:latin typeface="Century Gothic" panose="020B0502020202020204" pitchFamily="34" charset="0"/>
                <a:ea typeface="Helvetica Neue Normal" charset="0"/>
                <a:cs typeface="Futura Medium" panose="020B0602020204020303" pitchFamily="34" charset="-79"/>
              </a:rPr>
              <a:t>Trends</a:t>
            </a:r>
          </a:p>
        </p:txBody>
      </p:sp>
      <p:pic>
        <p:nvPicPr>
          <p:cNvPr id="19" name="Picture 18">
            <a:extLst>
              <a:ext uri="{FF2B5EF4-FFF2-40B4-BE49-F238E27FC236}">
                <a16:creationId xmlns:a16="http://schemas.microsoft.com/office/drawing/2014/main" id="{7AE4EB4E-2247-8A4A-B7A9-00D2F1AA37E6}"/>
              </a:ext>
            </a:extLst>
          </p:cNvPr>
          <p:cNvPicPr>
            <a:picLocks noChangeAspect="1"/>
          </p:cNvPicPr>
          <p:nvPr/>
        </p:nvPicPr>
        <p:blipFill>
          <a:blip r:embed="rId3"/>
          <a:stretch>
            <a:fillRect/>
          </a:stretch>
        </p:blipFill>
        <p:spPr>
          <a:xfrm>
            <a:off x="-681926" y="656091"/>
            <a:ext cx="1820727" cy="910364"/>
          </a:xfrm>
          <a:prstGeom prst="rect">
            <a:avLst/>
          </a:prstGeom>
        </p:spPr>
      </p:pic>
      <p:sp>
        <p:nvSpPr>
          <p:cNvPr id="25" name="TextBox 24">
            <a:extLst>
              <a:ext uri="{FF2B5EF4-FFF2-40B4-BE49-F238E27FC236}">
                <a16:creationId xmlns:a16="http://schemas.microsoft.com/office/drawing/2014/main" id="{EC458440-EBAC-1640-A74A-453069EF4FFC}"/>
              </a:ext>
            </a:extLst>
          </p:cNvPr>
          <p:cNvSpPr txBox="1"/>
          <p:nvPr/>
        </p:nvSpPr>
        <p:spPr>
          <a:xfrm>
            <a:off x="1528416" y="3813386"/>
            <a:ext cx="1514229"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2"/>
                </a:solidFill>
                <a:latin typeface="Century Gothic" panose="020B0502020202020204" pitchFamily="34" charset="0"/>
                <a:cs typeface="Futura Medium" panose="020B0602020204020303" pitchFamily="34" charset="-79"/>
              </a:rPr>
              <a:t>Co-creation and Fluidity</a:t>
            </a:r>
            <a:endParaRPr kumimoji="0" lang="fr-FR" sz="1600" b="1" i="0" u="none" strike="noStrike" kern="1200" cap="none" spc="0" normalizeH="0" baseline="0" noProof="0">
              <a:ln>
                <a:noFill/>
              </a:ln>
              <a:solidFill>
                <a:schemeClr val="tx2"/>
              </a:solidFill>
              <a:effectLst/>
              <a:uLnTx/>
              <a:uFillTx/>
              <a:latin typeface="Century Gothic" panose="020B0502020202020204" pitchFamily="34" charset="0"/>
              <a:cs typeface="Futura Medium" panose="020B0602020204020303" pitchFamily="34" charset="-79"/>
            </a:endParaRPr>
          </a:p>
        </p:txBody>
      </p:sp>
      <p:sp>
        <p:nvSpPr>
          <p:cNvPr id="26" name="TextBox 25">
            <a:extLst>
              <a:ext uri="{FF2B5EF4-FFF2-40B4-BE49-F238E27FC236}">
                <a16:creationId xmlns:a16="http://schemas.microsoft.com/office/drawing/2014/main" id="{2F4C80D6-C44C-6948-9F70-F964D7F56990}"/>
              </a:ext>
            </a:extLst>
          </p:cNvPr>
          <p:cNvSpPr txBox="1"/>
          <p:nvPr/>
        </p:nvSpPr>
        <p:spPr>
          <a:xfrm>
            <a:off x="3597885" y="2964505"/>
            <a:ext cx="1682765" cy="2028504"/>
          </a:xfrm>
          <a:prstGeom prst="rect">
            <a:avLst/>
          </a:prstGeom>
          <a:noFill/>
        </p:spPr>
        <p:txBody>
          <a:bodyPr wrap="square" lIns="0" tIns="0" rIns="91440" bIns="0" rtlCol="0">
            <a:spAutoFit/>
          </a:bodyPr>
          <a:lstStyle/>
          <a:p>
            <a:pPr lvl="0">
              <a:lnSpc>
                <a:spcPts val="1640"/>
              </a:lnSpc>
              <a:defRPr/>
            </a:pPr>
            <a:r>
              <a:rPr lang="en-US" sz="1000" b="1">
                <a:solidFill>
                  <a:schemeClr val="tx2"/>
                </a:solidFill>
                <a:latin typeface="Century Gothic" panose="020B0502020202020204" pitchFamily="34" charset="0"/>
                <a:cs typeface="Futura Medium" panose="020B0602020204020303" pitchFamily="34" charset="-79"/>
              </a:rPr>
              <a:t>Tapping into shared humanity means creating </a:t>
            </a:r>
            <a:br>
              <a:rPr lang="en-US" sz="1000" b="1">
                <a:solidFill>
                  <a:schemeClr val="tx2"/>
                </a:solidFill>
                <a:latin typeface="Century Gothic" panose="020B0502020202020204" pitchFamily="34" charset="0"/>
                <a:cs typeface="Futura Medium" panose="020B0602020204020303" pitchFamily="34" charset="-79"/>
              </a:rPr>
            </a:br>
            <a:r>
              <a:rPr lang="en-US" sz="1000" b="1">
                <a:solidFill>
                  <a:schemeClr val="tx2"/>
                </a:solidFill>
                <a:latin typeface="Century Gothic" panose="020B0502020202020204" pitchFamily="34" charset="0"/>
                <a:cs typeface="Futura Medium" panose="020B0602020204020303" pitchFamily="34" charset="-79"/>
              </a:rPr>
              <a:t>a point of view that includes the messiness of lived lives. This  requires doing the work to dive deeper than data, ensuring your brand </a:t>
            </a:r>
            <a:br>
              <a:rPr lang="en-US" sz="1000" b="1">
                <a:solidFill>
                  <a:schemeClr val="tx2"/>
                </a:solidFill>
                <a:latin typeface="Century Gothic" panose="020B0502020202020204" pitchFamily="34" charset="0"/>
                <a:cs typeface="Futura Medium" panose="020B0602020204020303" pitchFamily="34" charset="-79"/>
              </a:rPr>
            </a:br>
            <a:r>
              <a:rPr lang="en-US" sz="1000" b="1">
                <a:solidFill>
                  <a:schemeClr val="tx2"/>
                </a:solidFill>
                <a:latin typeface="Century Gothic" panose="020B0502020202020204" pitchFamily="34" charset="0"/>
                <a:cs typeface="Futura Medium" panose="020B0602020204020303" pitchFamily="34" charset="-79"/>
              </a:rPr>
              <a:t>is responding to real </a:t>
            </a:r>
            <a:br>
              <a:rPr lang="en-US" sz="1000" b="1">
                <a:solidFill>
                  <a:schemeClr val="tx2"/>
                </a:solidFill>
                <a:latin typeface="Century Gothic" panose="020B0502020202020204" pitchFamily="34" charset="0"/>
                <a:cs typeface="Futura Medium" panose="020B0602020204020303" pitchFamily="34" charset="-79"/>
              </a:rPr>
            </a:br>
            <a:r>
              <a:rPr lang="en-US" sz="1000" b="1">
                <a:solidFill>
                  <a:schemeClr val="tx2"/>
                </a:solidFill>
                <a:latin typeface="Century Gothic" panose="020B0502020202020204" pitchFamily="34" charset="0"/>
                <a:cs typeface="Futura Medium" panose="020B0602020204020303" pitchFamily="34" charset="-79"/>
              </a:rPr>
              <a:t>pain points. </a:t>
            </a:r>
          </a:p>
        </p:txBody>
      </p:sp>
      <p:sp>
        <p:nvSpPr>
          <p:cNvPr id="27" name="TextBox 26">
            <a:extLst>
              <a:ext uri="{FF2B5EF4-FFF2-40B4-BE49-F238E27FC236}">
                <a16:creationId xmlns:a16="http://schemas.microsoft.com/office/drawing/2014/main" id="{0435C0B0-A2CC-1D49-B028-14BAE3F44745}"/>
              </a:ext>
            </a:extLst>
          </p:cNvPr>
          <p:cNvSpPr txBox="1"/>
          <p:nvPr/>
        </p:nvSpPr>
        <p:spPr>
          <a:xfrm>
            <a:off x="3589767" y="2646848"/>
            <a:ext cx="1514229"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2"/>
                </a:solidFill>
                <a:latin typeface="Century Gothic" panose="020B0502020202020204" pitchFamily="34" charset="0"/>
                <a:cs typeface="Futura Medium" panose="020B0602020204020303" pitchFamily="34" charset="-79"/>
              </a:rPr>
              <a:t>Raw but Real</a:t>
            </a:r>
            <a:endParaRPr kumimoji="0" lang="fr-FR" sz="1600" b="1" i="0" u="none" strike="noStrike" kern="1200" cap="none" spc="0" normalizeH="0" baseline="0" noProof="0">
              <a:ln>
                <a:noFill/>
              </a:ln>
              <a:solidFill>
                <a:schemeClr val="tx2"/>
              </a:solidFill>
              <a:effectLst/>
              <a:uLnTx/>
              <a:uFillTx/>
              <a:latin typeface="Century Gothic" panose="020B0502020202020204" pitchFamily="34" charset="0"/>
              <a:cs typeface="Futura Medium" panose="020B0602020204020303" pitchFamily="34" charset="-79"/>
            </a:endParaRPr>
          </a:p>
        </p:txBody>
      </p:sp>
      <p:sp>
        <p:nvSpPr>
          <p:cNvPr id="28" name="TextBox 27">
            <a:extLst>
              <a:ext uri="{FF2B5EF4-FFF2-40B4-BE49-F238E27FC236}">
                <a16:creationId xmlns:a16="http://schemas.microsoft.com/office/drawing/2014/main" id="{9FB8F0FD-8368-3F4F-AC21-02AD401A8DEA}"/>
              </a:ext>
            </a:extLst>
          </p:cNvPr>
          <p:cNvSpPr txBox="1"/>
          <p:nvPr/>
        </p:nvSpPr>
        <p:spPr>
          <a:xfrm>
            <a:off x="5645410" y="4377264"/>
            <a:ext cx="1682765" cy="1002582"/>
          </a:xfrm>
          <a:prstGeom prst="rect">
            <a:avLst/>
          </a:prstGeom>
          <a:noFill/>
        </p:spPr>
        <p:txBody>
          <a:bodyPr wrap="square" lIns="0" tIns="0" rIns="91440" bIns="0" rtlCol="0">
            <a:spAutoFit/>
          </a:bodyPr>
          <a:lstStyle/>
          <a:p>
            <a:pPr lvl="0">
              <a:lnSpc>
                <a:spcPts val="1640"/>
              </a:lnSpc>
              <a:defRPr/>
            </a:pPr>
            <a:r>
              <a:rPr lang="en-US" sz="1000" b="1">
                <a:solidFill>
                  <a:schemeClr val="tx2"/>
                </a:solidFill>
                <a:latin typeface="Century Gothic" panose="020B0502020202020204" pitchFamily="34" charset="0"/>
                <a:cs typeface="Futura Medium" panose="020B0602020204020303" pitchFamily="34" charset="-79"/>
              </a:rPr>
              <a:t>Whether it’s voice assistants, podcasts, or branded tones, sound is the next frontier in consumer experience.</a:t>
            </a:r>
          </a:p>
        </p:txBody>
      </p:sp>
      <p:sp>
        <p:nvSpPr>
          <p:cNvPr id="29" name="TextBox 28">
            <a:extLst>
              <a:ext uri="{FF2B5EF4-FFF2-40B4-BE49-F238E27FC236}">
                <a16:creationId xmlns:a16="http://schemas.microsoft.com/office/drawing/2014/main" id="{D65300A1-CA3A-8D4C-A4F1-2A07ECFD085A}"/>
              </a:ext>
            </a:extLst>
          </p:cNvPr>
          <p:cNvSpPr txBox="1"/>
          <p:nvPr/>
        </p:nvSpPr>
        <p:spPr>
          <a:xfrm>
            <a:off x="5637292" y="3813385"/>
            <a:ext cx="1514229"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Sound is the New Screen</a:t>
            </a:r>
            <a:endParaRPr kumimoji="0" lang="fr-FR" sz="16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sp>
        <p:nvSpPr>
          <p:cNvPr id="22" name="TextBox 21">
            <a:extLst>
              <a:ext uri="{FF2B5EF4-FFF2-40B4-BE49-F238E27FC236}">
                <a16:creationId xmlns:a16="http://schemas.microsoft.com/office/drawing/2014/main" id="{2D010E51-8E88-6548-8204-11D876491A49}"/>
              </a:ext>
            </a:extLst>
          </p:cNvPr>
          <p:cNvSpPr txBox="1"/>
          <p:nvPr/>
        </p:nvSpPr>
        <p:spPr>
          <a:xfrm>
            <a:off x="7880249" y="547751"/>
            <a:ext cx="4060072" cy="138499"/>
          </a:xfrm>
          <a:prstGeom prst="rect">
            <a:avLst/>
          </a:prstGeom>
          <a:noFill/>
        </p:spPr>
        <p:txBody>
          <a:bodyPr wrap="square" lIns="0" tIns="0" rIns="0" bIns="0" rtlCol="0" anchor="t">
            <a:spAutoFit/>
          </a:bodyPr>
          <a:lstStyle>
            <a:defPPr>
              <a:defRPr lang="en-US"/>
            </a:defPPr>
            <a:lvl1pPr>
              <a:defRPr sz="900" i="1">
                <a:highlight>
                  <a:srgbClr val="FFFF00"/>
                </a:highlight>
              </a:defRPr>
            </a:lvl1pPr>
          </a:lstStyle>
          <a:p>
            <a:r>
              <a:rPr lang="en-US" b="1" i="0">
                <a:solidFill>
                  <a:schemeClr val="bg1"/>
                </a:solidFill>
              </a:rPr>
              <a:t>Less stylized creative brings impact, according to Tim </a:t>
            </a:r>
            <a:r>
              <a:rPr lang="en-US" b="1" i="0" err="1">
                <a:solidFill>
                  <a:schemeClr val="bg1"/>
                </a:solidFill>
              </a:rPr>
              <a:t>Leake</a:t>
            </a:r>
            <a:r>
              <a:rPr lang="en-US" b="1" i="0">
                <a:solidFill>
                  <a:schemeClr val="bg1"/>
                </a:solidFill>
              </a:rPr>
              <a:t>, RPA</a:t>
            </a:r>
          </a:p>
        </p:txBody>
      </p:sp>
      <p:sp>
        <p:nvSpPr>
          <p:cNvPr id="2" name="Slide Number Placeholder 1">
            <a:extLst>
              <a:ext uri="{FF2B5EF4-FFF2-40B4-BE49-F238E27FC236}">
                <a16:creationId xmlns:a16="http://schemas.microsoft.com/office/drawing/2014/main" id="{5510BAC3-6793-2C46-B60E-891776F57C0B}"/>
              </a:ext>
            </a:extLst>
          </p:cNvPr>
          <p:cNvSpPr>
            <a:spLocks noGrp="1"/>
          </p:cNvSpPr>
          <p:nvPr>
            <p:ph type="sldNum" sz="quarter" idx="12"/>
          </p:nvPr>
        </p:nvSpPr>
        <p:spPr/>
        <p:txBody>
          <a:bodyPr/>
          <a:lstStyle/>
          <a:p>
            <a:pPr algn="ctr"/>
            <a:fld id="{0C7B4787-4E7A-BF42-838C-32DA173181A9}" type="slidenum">
              <a:rPr lang="en-US" smtClean="0"/>
              <a:pPr algn="ctr"/>
              <a:t>6</a:t>
            </a:fld>
            <a:endParaRPr lang="en-US"/>
          </a:p>
        </p:txBody>
      </p:sp>
      <p:pic>
        <p:nvPicPr>
          <p:cNvPr id="30" name="Graphic 29">
            <a:extLst>
              <a:ext uri="{FF2B5EF4-FFF2-40B4-BE49-F238E27FC236}">
                <a16:creationId xmlns:a16="http://schemas.microsoft.com/office/drawing/2014/main" id="{A4DD4FFF-415D-F443-89B8-610E7A86932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spTree>
    <p:extLst>
      <p:ext uri="{BB962C8B-B14F-4D97-AF65-F5344CB8AC3E}">
        <p14:creationId xmlns:p14="http://schemas.microsoft.com/office/powerpoint/2010/main" val="433306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BE3772CA-B8C3-3F46-B185-05F8710D15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9775" y="-464171"/>
            <a:ext cx="1730409" cy="1821482"/>
          </a:xfrm>
          <a:prstGeom prst="rect">
            <a:avLst/>
          </a:prstGeom>
        </p:spPr>
      </p:pic>
      <p:sp>
        <p:nvSpPr>
          <p:cNvPr id="115" name="TextBox 114">
            <a:extLst>
              <a:ext uri="{FF2B5EF4-FFF2-40B4-BE49-F238E27FC236}">
                <a16:creationId xmlns:a16="http://schemas.microsoft.com/office/drawing/2014/main" id="{7A3C69DC-4A6A-459C-88B8-24B9BE8281CA}"/>
              </a:ext>
            </a:extLst>
          </p:cNvPr>
          <p:cNvSpPr txBox="1"/>
          <p:nvPr/>
        </p:nvSpPr>
        <p:spPr>
          <a:xfrm>
            <a:off x="541358" y="616531"/>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01</a:t>
            </a:r>
          </a:p>
        </p:txBody>
      </p:sp>
      <p:sp>
        <p:nvSpPr>
          <p:cNvPr id="21" name="TextBox 20">
            <a:extLst>
              <a:ext uri="{FF2B5EF4-FFF2-40B4-BE49-F238E27FC236}">
                <a16:creationId xmlns:a16="http://schemas.microsoft.com/office/drawing/2014/main" id="{1D80761E-5882-4C44-8426-FA92043D13EF}"/>
              </a:ext>
            </a:extLst>
          </p:cNvPr>
          <p:cNvSpPr txBox="1"/>
          <p:nvPr/>
        </p:nvSpPr>
        <p:spPr>
          <a:xfrm>
            <a:off x="541358" y="1049281"/>
            <a:ext cx="6004849" cy="492443"/>
          </a:xfrm>
          <a:prstGeom prst="rect">
            <a:avLst/>
          </a:prstGeom>
          <a:noFill/>
        </p:spPr>
        <p:txBody>
          <a:bodyPr wrap="non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panose="020B0602020204020303" pitchFamily="34" charset="-79"/>
              </a:rPr>
              <a:t>Co-creation </a:t>
            </a:r>
            <a:r>
              <a:rPr kumimoji="0" lang="en-US" sz="40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panose="020B0602020204020303" pitchFamily="34" charset="-79"/>
              </a:rPr>
              <a:t>and Fluidity</a:t>
            </a:r>
          </a:p>
        </p:txBody>
      </p:sp>
      <p:pic>
        <p:nvPicPr>
          <p:cNvPr id="23" name="Graphic 22">
            <a:extLst>
              <a:ext uri="{FF2B5EF4-FFF2-40B4-BE49-F238E27FC236}">
                <a16:creationId xmlns:a16="http://schemas.microsoft.com/office/drawing/2014/main" id="{FB78B2E9-BDAA-CF44-9FC8-37801184400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1658" y="6470030"/>
            <a:ext cx="3854434" cy="181243"/>
          </a:xfrm>
          <a:prstGeom prst="rect">
            <a:avLst/>
          </a:prstGeom>
        </p:spPr>
      </p:pic>
      <p:sp>
        <p:nvSpPr>
          <p:cNvPr id="35" name="TextBox 34">
            <a:extLst>
              <a:ext uri="{FF2B5EF4-FFF2-40B4-BE49-F238E27FC236}">
                <a16:creationId xmlns:a16="http://schemas.microsoft.com/office/drawing/2014/main" id="{85C92651-3FF4-C94F-B081-604C339AE299}"/>
              </a:ext>
            </a:extLst>
          </p:cNvPr>
          <p:cNvSpPr txBox="1"/>
          <p:nvPr/>
        </p:nvSpPr>
        <p:spPr>
          <a:xfrm>
            <a:off x="8136648" y="748875"/>
            <a:ext cx="3839444" cy="166404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We set up the rules but </a:t>
            </a:r>
            <a:br>
              <a:rPr kumimoji="0" lang="en-US" sz="2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br>
            <a:r>
              <a:rPr kumimoji="0" lang="en-US" sz="2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people create the brand </a:t>
            </a:r>
            <a:br>
              <a:rPr kumimoji="0" lang="en-US" sz="2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br>
            <a:r>
              <a:rPr kumimoji="0" lang="en-US" sz="2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rPr>
              <a:t>in an open source way.</a:t>
            </a:r>
          </a:p>
          <a:p>
            <a:pPr>
              <a:lnSpc>
                <a:spcPct val="110000"/>
              </a:lnSpc>
              <a:defRPr/>
            </a:pPr>
            <a:endParaRPr lang="en-US" sz="1000">
              <a:solidFill>
                <a:schemeClr val="tx2"/>
              </a:solidFill>
            </a:endParaRPr>
          </a:p>
          <a:p>
            <a:pPr>
              <a:lnSpc>
                <a:spcPct val="110000"/>
              </a:lnSpc>
              <a:defRPr/>
            </a:pPr>
            <a:r>
              <a:rPr lang="en-US" sz="1000">
                <a:solidFill>
                  <a:schemeClr val="tx2"/>
                </a:solidFill>
              </a:rPr>
              <a:t>—Adam </a:t>
            </a:r>
            <a:r>
              <a:rPr lang="en-US" sz="1000" err="1">
                <a:solidFill>
                  <a:schemeClr val="tx2"/>
                </a:solidFill>
              </a:rPr>
              <a:t>Petrick</a:t>
            </a:r>
            <a:r>
              <a:rPr lang="en-US" sz="1000">
                <a:solidFill>
                  <a:schemeClr val="tx2"/>
                </a:solidFill>
              </a:rPr>
              <a:t>, Global Director, Brand Marketing, Puma</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Medium" panose="020B0602020204020303" pitchFamily="34" charset="-79"/>
            </a:endParaRPr>
          </a:p>
        </p:txBody>
      </p:sp>
      <p:grpSp>
        <p:nvGrpSpPr>
          <p:cNvPr id="2" name="Group 1">
            <a:extLst>
              <a:ext uri="{FF2B5EF4-FFF2-40B4-BE49-F238E27FC236}">
                <a16:creationId xmlns:a16="http://schemas.microsoft.com/office/drawing/2014/main" id="{7691094D-96C4-1145-8572-C6B32EABAACE}"/>
              </a:ext>
            </a:extLst>
          </p:cNvPr>
          <p:cNvGrpSpPr/>
          <p:nvPr/>
        </p:nvGrpSpPr>
        <p:grpSpPr>
          <a:xfrm>
            <a:off x="1487729" y="1868489"/>
            <a:ext cx="6317944" cy="4491166"/>
            <a:chOff x="1487730" y="3236474"/>
            <a:chExt cx="4607111" cy="4491166"/>
          </a:xfrm>
        </p:grpSpPr>
        <p:sp>
          <p:nvSpPr>
            <p:cNvPr id="116" name="TextBox 115">
              <a:extLst>
                <a:ext uri="{FF2B5EF4-FFF2-40B4-BE49-F238E27FC236}">
                  <a16:creationId xmlns:a16="http://schemas.microsoft.com/office/drawing/2014/main" id="{94A42AEC-E223-49BA-8C23-86633B99B12C}"/>
                </a:ext>
              </a:extLst>
            </p:cNvPr>
            <p:cNvSpPr txBox="1"/>
            <p:nvPr/>
          </p:nvSpPr>
          <p:spPr>
            <a:xfrm>
              <a:off x="1487730" y="3236474"/>
              <a:ext cx="2154476" cy="4491166"/>
            </a:xfrm>
            <a:prstGeom prst="rect">
              <a:avLst/>
            </a:prstGeom>
            <a:noFill/>
          </p:spPr>
          <p:txBody>
            <a:bodyPr wrap="square" lIns="0" tIns="0" rIns="91440" bIns="0" rtlCol="0">
              <a:spAutoFit/>
            </a:bodyPr>
            <a:lstStyle/>
            <a:p>
              <a:pPr>
                <a:lnSpc>
                  <a:spcPts val="1640"/>
                </a:lnSpc>
              </a:pPr>
              <a:r>
                <a:rPr lang="en-US" sz="1000" b="1">
                  <a:solidFill>
                    <a:schemeClr val="tx2"/>
                  </a:solidFill>
                </a:rPr>
                <a:t>Successful brands are creating experiences that include consumers in brand building across a multitude of channels in joyful and authentic ways. </a:t>
              </a:r>
            </a:p>
            <a:p>
              <a:pPr>
                <a:lnSpc>
                  <a:spcPts val="1640"/>
                </a:lnSpc>
              </a:pPr>
              <a:endParaRPr lang="en-US" sz="1000" b="1">
                <a:solidFill>
                  <a:schemeClr val="tx2"/>
                </a:solidFill>
              </a:endParaRPr>
            </a:p>
            <a:p>
              <a:pPr>
                <a:lnSpc>
                  <a:spcPts val="1640"/>
                </a:lnSpc>
              </a:pPr>
              <a:r>
                <a:rPr lang="en-US" sz="1000" b="1">
                  <a:solidFill>
                    <a:schemeClr val="tx2"/>
                  </a:solidFill>
                </a:rPr>
                <a:t>With FIFA, that means acknowledging that not only does the real football game influence the video game, but the video game—and the way players engage with it— influences the real game. Using that insight, </a:t>
              </a:r>
              <a:r>
                <a:rPr lang="en-US" sz="1000" b="1" err="1">
                  <a:solidFill>
                    <a:schemeClr val="tx2"/>
                  </a:solidFill>
                </a:rPr>
                <a:t>adam&amp;eveDDB</a:t>
              </a:r>
              <a:r>
                <a:rPr lang="en-US" sz="1000" b="1">
                  <a:solidFill>
                    <a:schemeClr val="tx2"/>
                  </a:solidFill>
                </a:rPr>
                <a:t> worked with Ronaldo to develop a new move (IRL), the El Tornado. Then they hid it in the game, creating a massive search for the controller combo that unlocked the move, resulting in 46 million shared GIFs and deeply engaged FIFA fans. </a:t>
              </a:r>
            </a:p>
            <a:p>
              <a:pPr>
                <a:lnSpc>
                  <a:spcPts val="1640"/>
                </a:lnSpc>
              </a:pPr>
              <a:endParaRPr lang="en-US" sz="1000" b="1">
                <a:solidFill>
                  <a:schemeClr val="tx2"/>
                </a:solidFill>
              </a:endParaRPr>
            </a:p>
            <a:p>
              <a:pPr>
                <a:lnSpc>
                  <a:spcPts val="1640"/>
                </a:lnSpc>
              </a:pPr>
              <a:r>
                <a:rPr lang="en-US" sz="1000" b="1">
                  <a:solidFill>
                    <a:schemeClr val="tx2"/>
                  </a:solidFill>
                </a:rPr>
                <a:t>Puma’s strategy has been to create partnerships that drive connections to consumers, including with recording artist Big Sean, who self-identifies with Detroit style and</a:t>
              </a:r>
            </a:p>
            <a:p>
              <a:pPr>
                <a:lnSpc>
                  <a:spcPts val="1640"/>
                </a:lnSpc>
              </a:pPr>
              <a:endParaRPr lang="en-US" sz="1000" b="1">
                <a:solidFill>
                  <a:schemeClr val="tx2"/>
                </a:solidFill>
              </a:endParaRPr>
            </a:p>
          </p:txBody>
        </p:sp>
        <p:sp>
          <p:nvSpPr>
            <p:cNvPr id="38" name="TextBox 37">
              <a:extLst>
                <a:ext uri="{FF2B5EF4-FFF2-40B4-BE49-F238E27FC236}">
                  <a16:creationId xmlns:a16="http://schemas.microsoft.com/office/drawing/2014/main" id="{2E4DF3C4-3C6B-8645-B7FC-1BF28DC6F6F6}"/>
                </a:ext>
              </a:extLst>
            </p:cNvPr>
            <p:cNvSpPr txBox="1"/>
            <p:nvPr/>
          </p:nvSpPr>
          <p:spPr>
            <a:xfrm>
              <a:off x="3940365" y="3236474"/>
              <a:ext cx="2154476" cy="4490717"/>
            </a:xfrm>
            <a:prstGeom prst="rect">
              <a:avLst/>
            </a:prstGeom>
            <a:noFill/>
          </p:spPr>
          <p:txBody>
            <a:bodyPr wrap="square" lIns="0" tIns="0" rIns="91440" bIns="0" rtlCol="0">
              <a:spAutoFit/>
            </a:bodyPr>
            <a:lstStyle/>
            <a:p>
              <a:pPr>
                <a:lnSpc>
                  <a:spcPts val="1640"/>
                </a:lnSpc>
              </a:pPr>
              <a:r>
                <a:rPr lang="en-US" sz="1000" b="1">
                  <a:solidFill>
                    <a:schemeClr val="tx2"/>
                  </a:solidFill>
                </a:rPr>
                <a:t>culture, and influences the brand with his strong design point of view.  </a:t>
              </a:r>
            </a:p>
            <a:p>
              <a:pPr>
                <a:lnSpc>
                  <a:spcPts val="1640"/>
                </a:lnSpc>
              </a:pPr>
              <a:endParaRPr lang="en-US" sz="1000" b="1">
                <a:solidFill>
                  <a:schemeClr val="tx2"/>
                </a:solidFill>
              </a:endParaRPr>
            </a:p>
            <a:p>
              <a:pPr>
                <a:lnSpc>
                  <a:spcPts val="1640"/>
                </a:lnSpc>
              </a:pPr>
              <a:r>
                <a:rPr lang="en-US" sz="1000" b="1">
                  <a:solidFill>
                    <a:schemeClr val="tx2"/>
                  </a:solidFill>
                </a:rPr>
                <a:t>Grand Prix winner Carling rolled out its campaign built from their consumer base, </a:t>
              </a:r>
            </a:p>
            <a:p>
              <a:pPr>
                <a:lnSpc>
                  <a:spcPts val="1640"/>
                </a:lnSpc>
              </a:pPr>
              <a:r>
                <a:rPr lang="en-US" sz="1000" b="1">
                  <a:solidFill>
                    <a:schemeClr val="tx2"/>
                  </a:solidFill>
                </a:rPr>
                <a:t>with digital-only fashion sold for people who want to be seen on Instagram in amazing outfits, but don’t want the carbon footprint of disposable clothes. Consumers shared their outfits on social, and the limited collection sold out within a week.</a:t>
              </a:r>
            </a:p>
            <a:p>
              <a:pPr>
                <a:lnSpc>
                  <a:spcPts val="1640"/>
                </a:lnSpc>
              </a:pPr>
              <a:endParaRPr lang="en-US" sz="1000" b="1">
                <a:solidFill>
                  <a:schemeClr val="tx2"/>
                </a:solidFill>
              </a:endParaRPr>
            </a:p>
            <a:p>
              <a:pPr>
                <a:lnSpc>
                  <a:spcPts val="1640"/>
                </a:lnSpc>
              </a:pPr>
              <a:r>
                <a:rPr lang="en-US" sz="1000" b="1">
                  <a:solidFill>
                    <a:schemeClr val="tx2"/>
                  </a:solidFill>
                </a:rPr>
                <a:t>Finally, whether it’s sparking nugget kid fandom or launching original hip-hop tracks </a:t>
              </a:r>
              <a:br>
                <a:rPr lang="en-US" sz="1000" b="1">
                  <a:solidFill>
                    <a:schemeClr val="tx2"/>
                  </a:solidFill>
                </a:rPr>
              </a:br>
              <a:r>
                <a:rPr lang="en-US" sz="1000" b="1">
                  <a:solidFill>
                    <a:schemeClr val="tx2"/>
                  </a:solidFill>
                </a:rPr>
                <a:t>in response to a tweet war, the Wendy’s </a:t>
              </a:r>
            </a:p>
            <a:p>
              <a:pPr>
                <a:lnSpc>
                  <a:spcPts val="1640"/>
                </a:lnSpc>
              </a:pPr>
              <a:r>
                <a:rPr lang="en-US" sz="1000" b="1">
                  <a:solidFill>
                    <a:schemeClr val="tx2"/>
                  </a:solidFill>
                </a:rPr>
                <a:t>team at VMLY&amp;R brings the sassiness of Wendy’s voice to life with real consumers. </a:t>
              </a:r>
              <a:br>
                <a:rPr lang="en-US" sz="1000" b="1">
                  <a:solidFill>
                    <a:schemeClr val="tx2"/>
                  </a:solidFill>
                </a:rPr>
              </a:br>
              <a:r>
                <a:rPr lang="en-US" sz="1000" b="1">
                  <a:solidFill>
                    <a:schemeClr val="tx2"/>
                  </a:solidFill>
                </a:rPr>
                <a:t>And the strategy works for gaming too. </a:t>
              </a:r>
              <a:br>
                <a:rPr lang="en-US" sz="1000" b="1">
                  <a:solidFill>
                    <a:schemeClr val="tx2"/>
                  </a:solidFill>
                </a:rPr>
              </a:br>
              <a:r>
                <a:rPr lang="en-US" sz="1000" b="1">
                  <a:solidFill>
                    <a:schemeClr val="tx2"/>
                  </a:solidFill>
                </a:rPr>
                <a:t>The Wendy’s team dropped into the Burger </a:t>
              </a:r>
              <a:br>
                <a:rPr lang="en-US" sz="1000" b="1">
                  <a:solidFill>
                    <a:schemeClr val="tx2"/>
                  </a:solidFill>
                </a:rPr>
              </a:br>
              <a:r>
                <a:rPr lang="en-US" sz="1000" b="1">
                  <a:solidFill>
                    <a:schemeClr val="tx2"/>
                  </a:solidFill>
                </a:rPr>
                <a:t>vs. Pizza war in </a:t>
              </a:r>
              <a:r>
                <a:rPr lang="en-US" sz="1000" b="1" err="1">
                  <a:solidFill>
                    <a:schemeClr val="tx2"/>
                  </a:solidFill>
                </a:rPr>
                <a:t>Fortnite</a:t>
              </a:r>
              <a:r>
                <a:rPr lang="en-US" sz="1000" b="1">
                  <a:solidFill>
                    <a:schemeClr val="tx2"/>
                  </a:solidFill>
                </a:rPr>
                <a:t>, destroying their singular nemesis: the freezers. </a:t>
              </a:r>
            </a:p>
            <a:p>
              <a:pPr>
                <a:lnSpc>
                  <a:spcPts val="1640"/>
                </a:lnSpc>
              </a:pPr>
              <a:endParaRPr lang="en-US" sz="1000" b="1">
                <a:solidFill>
                  <a:schemeClr val="tx2"/>
                </a:solidFill>
              </a:endParaRPr>
            </a:p>
          </p:txBody>
        </p:sp>
      </p:grpSp>
      <p:pic>
        <p:nvPicPr>
          <p:cNvPr id="7" name="Picture 6">
            <a:extLst>
              <a:ext uri="{FF2B5EF4-FFF2-40B4-BE49-F238E27FC236}">
                <a16:creationId xmlns:a16="http://schemas.microsoft.com/office/drawing/2014/main" id="{C73505E2-DE06-9C44-BCFD-342C0A45E512}"/>
              </a:ext>
            </a:extLst>
          </p:cNvPr>
          <p:cNvPicPr>
            <a:picLocks noChangeAspect="1"/>
          </p:cNvPicPr>
          <p:nvPr/>
        </p:nvPicPr>
        <p:blipFill rotWithShape="1">
          <a:blip r:embed="rId6"/>
          <a:srcRect l="612" t="15391" r="610" b="33440"/>
          <a:stretch/>
        </p:blipFill>
        <p:spPr>
          <a:xfrm>
            <a:off x="8121658" y="2758142"/>
            <a:ext cx="3373656" cy="2612735"/>
          </a:xfrm>
          <a:prstGeom prst="rect">
            <a:avLst/>
          </a:prstGeom>
        </p:spPr>
      </p:pic>
      <p:sp>
        <p:nvSpPr>
          <p:cNvPr id="9" name="TextBox 8">
            <a:extLst>
              <a:ext uri="{FF2B5EF4-FFF2-40B4-BE49-F238E27FC236}">
                <a16:creationId xmlns:a16="http://schemas.microsoft.com/office/drawing/2014/main" id="{CD6AED47-8909-5F4A-89C5-2059098F5DB9}"/>
              </a:ext>
            </a:extLst>
          </p:cNvPr>
          <p:cNvSpPr txBox="1"/>
          <p:nvPr/>
        </p:nvSpPr>
        <p:spPr>
          <a:xfrm>
            <a:off x="8121658" y="5453395"/>
            <a:ext cx="3791102" cy="138499"/>
          </a:xfrm>
          <a:prstGeom prst="rect">
            <a:avLst/>
          </a:prstGeom>
          <a:noFill/>
        </p:spPr>
        <p:txBody>
          <a:bodyPr wrap="none" lIns="0" tIns="0" rIns="0" bIns="0" rtlCol="0">
            <a:spAutoFit/>
          </a:bodyPr>
          <a:lstStyle/>
          <a:p>
            <a:r>
              <a:rPr lang="en-US" sz="900" i="1"/>
              <a:t>Adam </a:t>
            </a:r>
            <a:r>
              <a:rPr lang="en-US" sz="900" i="1" err="1"/>
              <a:t>Petrick</a:t>
            </a:r>
            <a:r>
              <a:rPr lang="en-US" sz="900" i="1"/>
              <a:t> and Big Sean discuss co-creation of the Puma brand. </a:t>
            </a:r>
          </a:p>
        </p:txBody>
      </p:sp>
      <p:sp>
        <p:nvSpPr>
          <p:cNvPr id="3" name="Slide Number Placeholder 2">
            <a:extLst>
              <a:ext uri="{FF2B5EF4-FFF2-40B4-BE49-F238E27FC236}">
                <a16:creationId xmlns:a16="http://schemas.microsoft.com/office/drawing/2014/main" id="{1E44CC8E-97FB-7943-B3BE-D05E2EAB6DE6}"/>
              </a:ext>
            </a:extLst>
          </p:cNvPr>
          <p:cNvSpPr>
            <a:spLocks noGrp="1"/>
          </p:cNvSpPr>
          <p:nvPr>
            <p:ph type="sldNum" sz="quarter" idx="12"/>
          </p:nvPr>
        </p:nvSpPr>
        <p:spPr/>
        <p:txBody>
          <a:bodyPr/>
          <a:lstStyle/>
          <a:p>
            <a:pPr algn="ctr"/>
            <a:fld id="{0C7B4787-4E7A-BF42-838C-32DA173181A9}" type="slidenum">
              <a:rPr lang="en-US" smtClean="0"/>
              <a:pPr algn="ctr"/>
              <a:t>7</a:t>
            </a:fld>
            <a:endParaRPr lang="en-US"/>
          </a:p>
        </p:txBody>
      </p:sp>
    </p:spTree>
    <p:extLst>
      <p:ext uri="{BB962C8B-B14F-4D97-AF65-F5344CB8AC3E}">
        <p14:creationId xmlns:p14="http://schemas.microsoft.com/office/powerpoint/2010/main" val="3103411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3980A-0232-3149-8907-F6F85A746FD3}"/>
              </a:ext>
            </a:extLst>
          </p:cNvPr>
          <p:cNvSpPr/>
          <p:nvPr/>
        </p:nvSpPr>
        <p:spPr>
          <a:xfrm>
            <a:off x="0" y="0"/>
            <a:ext cx="31989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8A0F5C-5C6B-47C2-96B1-DCDB923954D3}"/>
              </a:ext>
            </a:extLst>
          </p:cNvPr>
          <p:cNvSpPr txBox="1"/>
          <p:nvPr/>
        </p:nvSpPr>
        <p:spPr>
          <a:xfrm>
            <a:off x="3676123" y="1048488"/>
            <a:ext cx="5258436"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E0D3B"/>
                </a:solidFill>
                <a:effectLst/>
                <a:uLnTx/>
                <a:uFillTx/>
                <a:latin typeface="Century Gothic" panose="020B0502020202020204" pitchFamily="34" charset="0"/>
                <a:ea typeface="+mn-ea"/>
                <a:cs typeface="Futura" panose="020B0602020204020303" pitchFamily="34" charset="-79"/>
              </a:rPr>
              <a:t>Raw but </a:t>
            </a:r>
            <a:r>
              <a:rPr kumimoji="0" lang="en-US" sz="40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panose="020B0602020204020303" pitchFamily="34" charset="-79"/>
              </a:rPr>
              <a:t>Real</a:t>
            </a:r>
            <a:endParaRPr kumimoji="0" lang="fr-FR" sz="40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panose="020B0602020204020303" pitchFamily="34" charset="-79"/>
            </a:endParaRPr>
          </a:p>
        </p:txBody>
      </p:sp>
      <p:sp>
        <p:nvSpPr>
          <p:cNvPr id="8" name="TextBox 7">
            <a:extLst>
              <a:ext uri="{FF2B5EF4-FFF2-40B4-BE49-F238E27FC236}">
                <a16:creationId xmlns:a16="http://schemas.microsoft.com/office/drawing/2014/main" id="{495204F1-563A-498D-8C08-51B2348B5A38}"/>
              </a:ext>
            </a:extLst>
          </p:cNvPr>
          <p:cNvSpPr txBox="1"/>
          <p:nvPr/>
        </p:nvSpPr>
        <p:spPr>
          <a:xfrm>
            <a:off x="4301744" y="2061457"/>
            <a:ext cx="3198976" cy="4103688"/>
          </a:xfrm>
          <a:prstGeom prst="rect">
            <a:avLst/>
          </a:prstGeom>
          <a:noFill/>
        </p:spPr>
        <p:txBody>
          <a:bodyPr wrap="square" lIns="0" tIns="0" rIns="91440" bIns="0" rtlCol="0" anchor="t">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a:lnSpc>
                <a:spcPts val="1640"/>
              </a:lnSpc>
            </a:pPr>
            <a:r>
              <a:rPr lang="en-US" b="1">
                <a:latin typeface="Century Gothic"/>
                <a:cs typeface="Futura Medium"/>
              </a:rPr>
              <a:t>Brands are creating authentic messaging </a:t>
            </a:r>
            <a:br>
              <a:rPr lang="en-US" b="1"/>
            </a:br>
            <a:r>
              <a:rPr lang="en-US" b="1">
                <a:latin typeface="Century Gothic"/>
                <a:cs typeface="Futura Medium"/>
              </a:rPr>
              <a:t>that reflects lived lives, demonstrating an understanding of consumers as humans </a:t>
            </a:r>
            <a:br>
              <a:rPr lang="en-US" b="1"/>
            </a:br>
            <a:r>
              <a:rPr lang="en-US" b="1">
                <a:latin typeface="Century Gothic"/>
                <a:cs typeface="Futura Medium"/>
              </a:rPr>
              <a:t>and creating bonds beyond a </a:t>
            </a:r>
            <a:br>
              <a:rPr lang="en-US" b="1"/>
            </a:br>
            <a:r>
              <a:rPr lang="en-US" b="1">
                <a:latin typeface="Century Gothic"/>
                <a:cs typeface="Futura Medium"/>
              </a:rPr>
              <a:t>transactional relationship.</a:t>
            </a:r>
          </a:p>
          <a:p>
            <a:pPr marL="0" marR="0" lvl="0" indent="0" algn="l" defTabSz="914400" rtl="0" eaLnBrk="1" fontAlgn="auto" latinLnBrk="0" hangingPunct="1">
              <a:lnSpc>
                <a:spcPts val="1640"/>
              </a:lnSpc>
              <a:spcBef>
                <a:spcPts val="0"/>
              </a:spcBef>
              <a:spcAft>
                <a:spcPts val="0"/>
              </a:spcAft>
              <a:buClrTx/>
              <a:buSzTx/>
              <a:buFontTx/>
              <a:buNone/>
              <a:tabLst/>
              <a:defRPr/>
            </a:pPr>
            <a:endParaRPr kumimoji="0" lang="en-US" sz="1000" b="1" i="0" u="none" strike="noStrike" kern="1200" cap="none" spc="0" normalizeH="0" baseline="0" noProof="0">
              <a:ln>
                <a:noFill/>
              </a:ln>
              <a:effectLst/>
              <a:uLnTx/>
              <a:uFillTx/>
              <a:latin typeface="Century Gothic" panose="020B0502020202020204" pitchFamily="34" charset="0"/>
              <a:ea typeface="+mn-ea"/>
              <a:cs typeface="Futura Medium" panose="020B0602020204020303" pitchFamily="34" charset="-79"/>
            </a:endParaRPr>
          </a:p>
          <a:p>
            <a:pPr fontAlgn="ctr">
              <a:lnSpc>
                <a:spcPts val="1640"/>
              </a:lnSpc>
            </a:pPr>
            <a:r>
              <a:rPr lang="en-US" b="1">
                <a:latin typeface="Century Gothic"/>
                <a:cs typeface="Futura Medium"/>
              </a:rPr>
              <a:t>This trend plays out in the </a:t>
            </a:r>
            <a:r>
              <a:rPr lang="en-US" b="1" err="1">
                <a:latin typeface="Century Gothic"/>
                <a:cs typeface="Futura Medium"/>
              </a:rPr>
              <a:t>normalisation</a:t>
            </a:r>
            <a:r>
              <a:rPr lang="en-US" b="1">
                <a:latin typeface="Century Gothic"/>
                <a:cs typeface="Futura Medium"/>
              </a:rPr>
              <a:t> of ugly </a:t>
            </a:r>
            <a:br>
              <a:rPr lang="en-US" b="1"/>
            </a:br>
            <a:r>
              <a:rPr lang="en-US" b="1">
                <a:latin typeface="Century Gothic"/>
                <a:cs typeface="Futura Medium"/>
              </a:rPr>
              <a:t>as an approach to creative. The slick ad is too identifiable as an advertisement, and therefore ignorable, points out Tim </a:t>
            </a:r>
            <a:r>
              <a:rPr lang="en-US" b="1" err="1">
                <a:latin typeface="Century Gothic"/>
                <a:cs typeface="Futura Medium"/>
              </a:rPr>
              <a:t>Leake</a:t>
            </a:r>
            <a:r>
              <a:rPr lang="en-US" b="1">
                <a:latin typeface="Century Gothic"/>
                <a:cs typeface="Futura Medium"/>
              </a:rPr>
              <a:t>, SVP, Chief Marketing and Innovation Officer, RPA. The same amount of craft can go into an underproduced, less </a:t>
            </a:r>
            <a:r>
              <a:rPr lang="en-US" b="1" err="1">
                <a:latin typeface="Century Gothic"/>
                <a:cs typeface="Futura Medium"/>
              </a:rPr>
              <a:t>stylised</a:t>
            </a:r>
            <a:r>
              <a:rPr lang="en-US" b="1">
                <a:latin typeface="Century Gothic"/>
                <a:cs typeface="Futura Medium"/>
              </a:rPr>
              <a:t> piece of creative. The point is bringing the brand as close as possible to the audience.</a:t>
            </a:r>
          </a:p>
          <a:p>
            <a:pPr fontAlgn="ctr">
              <a:lnSpc>
                <a:spcPts val="1640"/>
              </a:lnSpc>
            </a:pPr>
            <a:endParaRPr lang="en-US" b="1"/>
          </a:p>
          <a:p>
            <a:pPr fontAlgn="ctr">
              <a:lnSpc>
                <a:spcPts val="1640"/>
              </a:lnSpc>
            </a:pPr>
            <a:r>
              <a:rPr lang="en-US" b="1">
                <a:latin typeface="Century Gothic"/>
                <a:cs typeface="Futura Medium"/>
              </a:rPr>
              <a:t>‘Unpolished makes people happier because </a:t>
            </a:r>
            <a:br>
              <a:rPr lang="en-US" b="1"/>
            </a:br>
            <a:r>
              <a:rPr lang="en-US" b="1">
                <a:latin typeface="Century Gothic"/>
                <a:cs typeface="Futura Medium"/>
              </a:rPr>
              <a:t>it lowers the bar for yourself. It's more relatable and lets you love yourself for yourself,’ says </a:t>
            </a:r>
            <a:br>
              <a:rPr lang="en-US" b="1"/>
            </a:br>
            <a:r>
              <a:rPr lang="en-US" b="1">
                <a:latin typeface="Century Gothic"/>
                <a:cs typeface="Futura Medium"/>
              </a:rPr>
              <a:t>Stefan Heinrich Henriquez, Global Head of Marketing, </a:t>
            </a:r>
            <a:r>
              <a:rPr lang="en-US" b="1" err="1">
                <a:latin typeface="Century Gothic"/>
                <a:cs typeface="Futura Medium"/>
              </a:rPr>
              <a:t>TikTok</a:t>
            </a:r>
            <a:r>
              <a:rPr lang="en-US" b="1">
                <a:latin typeface="Century Gothic"/>
                <a:cs typeface="Futura Medium"/>
              </a:rPr>
              <a:t>.</a:t>
            </a:r>
            <a:endParaRPr lang="en-US" sz="1000" b="1" i="0" u="none" strike="noStrike" kern="1200" cap="none" spc="0" normalizeH="0" baseline="0" noProof="0">
              <a:ln>
                <a:noFill/>
              </a:ln>
              <a:effectLst/>
              <a:uLnTx/>
              <a:uFillTx/>
              <a:latin typeface="Century Gothic"/>
              <a:cs typeface="Futura Medium"/>
            </a:endParaRPr>
          </a:p>
        </p:txBody>
      </p:sp>
      <p:sp>
        <p:nvSpPr>
          <p:cNvPr id="3" name="TextBox 2">
            <a:extLst>
              <a:ext uri="{FF2B5EF4-FFF2-40B4-BE49-F238E27FC236}">
                <a16:creationId xmlns:a16="http://schemas.microsoft.com/office/drawing/2014/main" id="{14815568-35FA-F841-B18F-55FB419DCF8A}"/>
              </a:ext>
            </a:extLst>
          </p:cNvPr>
          <p:cNvSpPr txBox="1"/>
          <p:nvPr/>
        </p:nvSpPr>
        <p:spPr>
          <a:xfrm>
            <a:off x="6876283" y="3813334"/>
            <a:ext cx="2890272" cy="362663"/>
          </a:xfrm>
          <a:prstGeom prst="rect">
            <a:avLst/>
          </a:prstGeom>
          <a:noFill/>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rPr>
              <a:t>Lorem ipsum </a:t>
            </a: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dolor</a:t>
            </a:r>
          </a:p>
        </p:txBody>
      </p:sp>
      <p:sp>
        <p:nvSpPr>
          <p:cNvPr id="19" name="TextBox 18">
            <a:extLst>
              <a:ext uri="{FF2B5EF4-FFF2-40B4-BE49-F238E27FC236}">
                <a16:creationId xmlns:a16="http://schemas.microsoft.com/office/drawing/2014/main" id="{BE78FE77-AEFD-6248-B4C5-B58C15EA5C21}"/>
              </a:ext>
            </a:extLst>
          </p:cNvPr>
          <p:cNvSpPr txBox="1"/>
          <p:nvPr/>
        </p:nvSpPr>
        <p:spPr>
          <a:xfrm>
            <a:off x="3676123" y="616531"/>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02</a:t>
            </a:r>
          </a:p>
        </p:txBody>
      </p:sp>
      <p:pic>
        <p:nvPicPr>
          <p:cNvPr id="16" name="Graphic 15">
            <a:extLst>
              <a:ext uri="{FF2B5EF4-FFF2-40B4-BE49-F238E27FC236}">
                <a16:creationId xmlns:a16="http://schemas.microsoft.com/office/drawing/2014/main" id="{B7E509D0-9228-244B-8A0B-D4D6EB07688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8121650" y="6470030"/>
            <a:ext cx="3854450" cy="181243"/>
          </a:xfrm>
          <a:prstGeom prst="rect">
            <a:avLst/>
          </a:prstGeom>
        </p:spPr>
      </p:pic>
      <p:sp>
        <p:nvSpPr>
          <p:cNvPr id="17" name="TextBox 16">
            <a:extLst>
              <a:ext uri="{FF2B5EF4-FFF2-40B4-BE49-F238E27FC236}">
                <a16:creationId xmlns:a16="http://schemas.microsoft.com/office/drawing/2014/main" id="{35A84792-ABC6-F149-B23D-8E8285DBB4D6}"/>
              </a:ext>
            </a:extLst>
          </p:cNvPr>
          <p:cNvSpPr txBox="1"/>
          <p:nvPr/>
        </p:nvSpPr>
        <p:spPr>
          <a:xfrm>
            <a:off x="7899392" y="1035536"/>
            <a:ext cx="4076700" cy="5129609"/>
          </a:xfrm>
          <a:prstGeom prst="rect">
            <a:avLst/>
          </a:prstGeom>
          <a:noFill/>
        </p:spPr>
        <p:txBody>
          <a:bodyPr wrap="square" lIns="0" t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fontAlgn="ctr">
              <a:lnSpc>
                <a:spcPts val="1640"/>
              </a:lnSpc>
            </a:pPr>
            <a:r>
              <a:rPr lang="en-US" sz="1000" b="1" dirty="0">
                <a:solidFill>
                  <a:schemeClr val="tx2"/>
                </a:solidFill>
                <a:latin typeface="Century Gothic" panose="020B0502020202020204" pitchFamily="34" charset="0"/>
              </a:rPr>
              <a:t>Pinterest has taken steps at a leadership level to listen directly </a:t>
            </a:r>
            <a:br>
              <a:rPr lang="en-US" sz="1000" b="1" dirty="0">
                <a:solidFill>
                  <a:schemeClr val="tx2"/>
                </a:solidFill>
                <a:latin typeface="Century Gothic" panose="020B0502020202020204" pitchFamily="34" charset="0"/>
              </a:rPr>
            </a:br>
            <a:r>
              <a:rPr lang="en-US" sz="1000" b="1" dirty="0">
                <a:solidFill>
                  <a:schemeClr val="tx2"/>
                </a:solidFill>
                <a:latin typeface="Century Gothic" panose="020B0502020202020204" pitchFamily="34" charset="0"/>
              </a:rPr>
              <a:t>to pinners in order to understand their needs beyond what can be seen via a massive data cache. Through that effort, Pinterest has evolved their product to be more inclusive, including a skin tone filter for a wider range of palettes to find lip </a:t>
            </a:r>
            <a:r>
              <a:rPr lang="en-US" sz="1000" b="1" dirty="0" err="1">
                <a:solidFill>
                  <a:schemeClr val="tx2"/>
                </a:solidFill>
                <a:latin typeface="Century Gothic" panose="020B0502020202020204" pitchFamily="34" charset="0"/>
              </a:rPr>
              <a:t>colour</a:t>
            </a:r>
            <a:r>
              <a:rPr lang="en-US" sz="1000" b="1" dirty="0">
                <a:solidFill>
                  <a:schemeClr val="tx2"/>
                </a:solidFill>
                <a:latin typeface="Century Gothic" panose="020B0502020202020204" pitchFamily="34" charset="0"/>
              </a:rPr>
              <a:t> that looks good on specific skin, instead of just surfacing the top pinned selections. Real insights don’t come from data, they come from conversations, according to Andrea Mallard, Chief Marketing Officer of Pinterest.</a:t>
            </a:r>
          </a:p>
          <a:p>
            <a:pPr fontAlgn="ctr">
              <a:lnSpc>
                <a:spcPts val="1640"/>
              </a:lnSpc>
            </a:pPr>
            <a:endParaRPr lang="en-US" sz="1000" b="1" dirty="0">
              <a:solidFill>
                <a:schemeClr val="tx2"/>
              </a:solidFill>
              <a:latin typeface="Century Gothic" panose="020B0502020202020204" pitchFamily="34" charset="0"/>
            </a:endParaRPr>
          </a:p>
          <a:p>
            <a:pPr fontAlgn="ctr">
              <a:lnSpc>
                <a:spcPts val="1640"/>
              </a:lnSpc>
            </a:pPr>
            <a:r>
              <a:rPr lang="en-US" sz="1000" b="1" dirty="0">
                <a:solidFill>
                  <a:schemeClr val="tx2"/>
                </a:solidFill>
                <a:latin typeface="Century Gothic" panose="020B0502020202020204" pitchFamily="34" charset="0"/>
              </a:rPr>
              <a:t>This idea of interacting with your audience at a level deeper than data was a recurrent one. Play in the jungle, not in the zoo, says Rob Campbell, Head of Strategy EMEA, R/GA. ‘Fucking go and meet your audience and understand them. Hear the nuance of their life and language. Go to where they live, not where you wish they lived.’</a:t>
            </a:r>
          </a:p>
          <a:p>
            <a:pPr fontAlgn="ctr">
              <a:lnSpc>
                <a:spcPts val="1640"/>
              </a:lnSpc>
            </a:pPr>
            <a:endParaRPr lang="en-US" sz="1000" b="1" dirty="0">
              <a:solidFill>
                <a:schemeClr val="tx2"/>
              </a:solidFill>
              <a:latin typeface="Century Gothic" panose="020B0502020202020204" pitchFamily="34" charset="0"/>
            </a:endParaRPr>
          </a:p>
          <a:p>
            <a:pPr fontAlgn="ctr">
              <a:lnSpc>
                <a:spcPts val="1640"/>
              </a:lnSpc>
            </a:pPr>
            <a:r>
              <a:rPr lang="en-US" sz="1000" b="1" dirty="0">
                <a:solidFill>
                  <a:schemeClr val="tx2"/>
                </a:solidFill>
                <a:latin typeface="Century Gothic" panose="020B0502020202020204" pitchFamily="34" charset="0"/>
              </a:rPr>
              <a:t>Look at the culture around the category, Campbell goes on. ‘Look at the playlists, the fashion. Look at Instagram to understand language. Read the hashtags.’</a:t>
            </a:r>
          </a:p>
          <a:p>
            <a:pPr fontAlgn="ctr">
              <a:lnSpc>
                <a:spcPts val="1640"/>
              </a:lnSpc>
            </a:pPr>
            <a:endParaRPr lang="en-US" sz="1000" b="1" dirty="0">
              <a:solidFill>
                <a:schemeClr val="tx2"/>
              </a:solidFill>
              <a:latin typeface="Century Gothic" panose="020B0502020202020204" pitchFamily="34" charset="0"/>
            </a:endParaRPr>
          </a:p>
          <a:p>
            <a:pPr fontAlgn="ctr">
              <a:lnSpc>
                <a:spcPts val="1640"/>
              </a:lnSpc>
            </a:pPr>
            <a:r>
              <a:rPr lang="en-US" sz="1000" b="1" dirty="0">
                <a:solidFill>
                  <a:schemeClr val="tx2"/>
                </a:solidFill>
                <a:latin typeface="Century Gothic" panose="020B0502020202020204" pitchFamily="34" charset="0"/>
              </a:rPr>
              <a:t>In a point made many times throughout the </a:t>
            </a:r>
            <a:br>
              <a:rPr lang="en-US" sz="1000" b="1" dirty="0">
                <a:solidFill>
                  <a:schemeClr val="tx2"/>
                </a:solidFill>
                <a:latin typeface="Century Gothic" panose="020B0502020202020204" pitchFamily="34" charset="0"/>
              </a:rPr>
            </a:br>
            <a:r>
              <a:rPr lang="en-US" sz="1000" b="1" dirty="0">
                <a:solidFill>
                  <a:schemeClr val="tx2"/>
                </a:solidFill>
                <a:latin typeface="Century Gothic" panose="020B0502020202020204" pitchFamily="34" charset="0"/>
              </a:rPr>
              <a:t>festival, he reiterated the key element to break-through insights: let’s start respecting our consumers by not calling them consumers. They’re people. </a:t>
            </a:r>
            <a:endParaRPr lang="en-US" b="1" dirty="0">
              <a:solidFill>
                <a:schemeClr val="tx2"/>
              </a:solidFill>
            </a:endParaRPr>
          </a:p>
        </p:txBody>
      </p:sp>
      <p:sp>
        <p:nvSpPr>
          <p:cNvPr id="20" name="TextBox 19">
            <a:extLst>
              <a:ext uri="{FF2B5EF4-FFF2-40B4-BE49-F238E27FC236}">
                <a16:creationId xmlns:a16="http://schemas.microsoft.com/office/drawing/2014/main" id="{71723401-D5DC-9442-A2EE-CAD076CC5561}"/>
              </a:ext>
            </a:extLst>
          </p:cNvPr>
          <p:cNvSpPr txBox="1"/>
          <p:nvPr/>
        </p:nvSpPr>
        <p:spPr>
          <a:xfrm>
            <a:off x="613631" y="2320276"/>
            <a:ext cx="2380090" cy="3311035"/>
          </a:xfrm>
          <a:prstGeom prst="rect">
            <a:avLst/>
          </a:prstGeom>
          <a:noFill/>
        </p:spPr>
        <p:txBody>
          <a:bodyPr wrap="square" lIns="0" tIns="0" rIns="0" bIns="0" rtlCol="0" anchor="t">
            <a:spAutoFit/>
          </a:bodyPr>
          <a:lstStyle/>
          <a:p>
            <a:r>
              <a:rPr lang="en-US" sz="2400" b="1">
                <a:solidFill>
                  <a:schemeClr val="bg1"/>
                </a:solidFill>
                <a:cs typeface="Futura" panose="020B0602020204020303" pitchFamily="34" charset="-79"/>
              </a:rPr>
              <a:t>It’s better to be in the channel than on the channel. And don’t overdress </a:t>
            </a:r>
            <a:br>
              <a:rPr lang="en-US" sz="2400" b="1">
                <a:solidFill>
                  <a:schemeClr val="bg1"/>
                </a:solidFill>
                <a:cs typeface="Futura" panose="020B0602020204020303" pitchFamily="34" charset="-79"/>
              </a:rPr>
            </a:br>
            <a:r>
              <a:rPr lang="en-US" sz="2400" b="1">
                <a:solidFill>
                  <a:schemeClr val="bg1"/>
                </a:solidFill>
                <a:cs typeface="Futura" panose="020B0602020204020303" pitchFamily="34" charset="-79"/>
              </a:rPr>
              <a:t>for the party. </a:t>
            </a:r>
            <a:br>
              <a:rPr lang="en-US" sz="2400" b="1">
                <a:solidFill>
                  <a:schemeClr val="tx2"/>
                </a:solidFill>
                <a:cs typeface="Futura" panose="020B0602020204020303" pitchFamily="34" charset="-79"/>
              </a:rPr>
            </a:br>
            <a:endParaRPr lang="en-US" sz="1400" b="1">
              <a:solidFill>
                <a:schemeClr val="bg1"/>
              </a:solidFill>
              <a:cs typeface="Futura" panose="020B0602020204020303" pitchFamily="34" charset="-79"/>
            </a:endParaRPr>
          </a:p>
          <a:p>
            <a:pPr>
              <a:lnSpc>
                <a:spcPct val="110000"/>
              </a:lnSpc>
            </a:pPr>
            <a:r>
              <a:rPr lang="en-US" sz="1000">
                <a:solidFill>
                  <a:schemeClr val="bg1"/>
                </a:solidFill>
                <a:cs typeface="Futura Medium" panose="020B0602020204020303" pitchFamily="34" charset="-79"/>
              </a:rPr>
              <a:t>—Bill </a:t>
            </a:r>
            <a:r>
              <a:rPr lang="en-US" sz="1000" err="1">
                <a:solidFill>
                  <a:schemeClr val="bg1"/>
                </a:solidFill>
                <a:cs typeface="Futura Medium" panose="020B0602020204020303" pitchFamily="34" charset="-79"/>
              </a:rPr>
              <a:t>Roden</a:t>
            </a:r>
            <a:r>
              <a:rPr lang="en-US" sz="1000">
                <a:solidFill>
                  <a:schemeClr val="bg1"/>
                </a:solidFill>
                <a:cs typeface="Futura Medium" panose="020B0602020204020303" pitchFamily="34" charset="-79"/>
              </a:rPr>
              <a:t>, Director of Creative/Marketing Services, </a:t>
            </a:r>
            <a:br>
              <a:rPr lang="en-US" sz="1000">
                <a:solidFill>
                  <a:schemeClr val="bg1"/>
                </a:solidFill>
                <a:cs typeface="Futura Medium" panose="020B0602020204020303" pitchFamily="34" charset="-79"/>
              </a:rPr>
            </a:br>
            <a:r>
              <a:rPr lang="en-US" sz="1000">
                <a:solidFill>
                  <a:schemeClr val="bg1"/>
                </a:solidFill>
                <a:cs typeface="Futura Medium" panose="020B0602020204020303" pitchFamily="34" charset="-79"/>
              </a:rPr>
              <a:t>General Mills</a:t>
            </a:r>
            <a:endParaRPr lang="en-US" sz="1000" b="1">
              <a:solidFill>
                <a:schemeClr val="bg1"/>
              </a:solidFill>
              <a:cs typeface="Futura Medium" panose="020B0602020204020303" pitchFamily="34" charset="-79"/>
            </a:endParaRPr>
          </a:p>
          <a:p>
            <a:pPr>
              <a:lnSpc>
                <a:spcPct val="110000"/>
              </a:lnSpc>
            </a:pPr>
            <a:endParaRPr lang="fr-FR" sz="2400" b="1">
              <a:solidFill>
                <a:srgbClr val="11346B"/>
              </a:solidFill>
              <a:cs typeface="Futura" panose="020B0602020204020303" pitchFamily="34" charset="-79"/>
            </a:endParaRPr>
          </a:p>
        </p:txBody>
      </p:sp>
      <p:pic>
        <p:nvPicPr>
          <p:cNvPr id="11" name="Graphic 10">
            <a:extLst>
              <a:ext uri="{FF2B5EF4-FFF2-40B4-BE49-F238E27FC236}">
                <a16:creationId xmlns:a16="http://schemas.microsoft.com/office/drawing/2014/main" id="{577DABE2-5F47-1141-AE76-4C11F1A06F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3632" y="494657"/>
            <a:ext cx="1549100" cy="1630631"/>
          </a:xfrm>
          <a:prstGeom prst="rect">
            <a:avLst/>
          </a:prstGeom>
        </p:spPr>
      </p:pic>
      <p:pic>
        <p:nvPicPr>
          <p:cNvPr id="14" name="Graphic 13">
            <a:extLst>
              <a:ext uri="{FF2B5EF4-FFF2-40B4-BE49-F238E27FC236}">
                <a16:creationId xmlns:a16="http://schemas.microsoft.com/office/drawing/2014/main" id="{751C277E-F40A-4E4F-991F-DFE22226E20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21658" y="6470030"/>
            <a:ext cx="3854434" cy="181243"/>
          </a:xfrm>
          <a:prstGeom prst="rect">
            <a:avLst/>
          </a:prstGeom>
        </p:spPr>
      </p:pic>
      <p:pic>
        <p:nvPicPr>
          <p:cNvPr id="26" name="Graphic 25">
            <a:extLst>
              <a:ext uri="{FF2B5EF4-FFF2-40B4-BE49-F238E27FC236}">
                <a16:creationId xmlns:a16="http://schemas.microsoft.com/office/drawing/2014/main" id="{885B5DC2-2902-C44D-AFCC-2F9A08AC2C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6194" y="6335255"/>
            <a:ext cx="874987" cy="348446"/>
          </a:xfrm>
          <a:prstGeom prst="rect">
            <a:avLst/>
          </a:prstGeom>
        </p:spPr>
      </p:pic>
      <p:sp>
        <p:nvSpPr>
          <p:cNvPr id="2" name="Slide Number Placeholder 1">
            <a:extLst>
              <a:ext uri="{FF2B5EF4-FFF2-40B4-BE49-F238E27FC236}">
                <a16:creationId xmlns:a16="http://schemas.microsoft.com/office/drawing/2014/main" id="{11E51E4F-5086-B54C-ABCD-7F064A5C2515}"/>
              </a:ext>
            </a:extLst>
          </p:cNvPr>
          <p:cNvSpPr>
            <a:spLocks noGrp="1"/>
          </p:cNvSpPr>
          <p:nvPr>
            <p:ph type="sldNum" sz="quarter" idx="12"/>
          </p:nvPr>
        </p:nvSpPr>
        <p:spPr/>
        <p:txBody>
          <a:bodyPr/>
          <a:lstStyle/>
          <a:p>
            <a:pPr algn="ctr"/>
            <a:fld id="{0C7B4787-4E7A-BF42-838C-32DA173181A9}" type="slidenum">
              <a:rPr lang="en-US" smtClean="0"/>
              <a:pPr algn="ctr"/>
              <a:t>8</a:t>
            </a:fld>
            <a:endParaRPr lang="en-US"/>
          </a:p>
        </p:txBody>
      </p:sp>
    </p:spTree>
    <p:extLst>
      <p:ext uri="{BB962C8B-B14F-4D97-AF65-F5344CB8AC3E}">
        <p14:creationId xmlns:p14="http://schemas.microsoft.com/office/powerpoint/2010/main" val="1082814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CCD6B-9539-C449-9E03-395C8C90EEAC}"/>
              </a:ext>
            </a:extLst>
          </p:cNvPr>
          <p:cNvSpPr/>
          <p:nvPr/>
        </p:nvSpPr>
        <p:spPr>
          <a:xfrm>
            <a:off x="4844142" y="1"/>
            <a:ext cx="7347857" cy="18768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C673FACB-7EAE-8B4E-B998-3B05747339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0177" y="185565"/>
            <a:ext cx="597245" cy="628679"/>
          </a:xfrm>
          <a:prstGeom prst="rect">
            <a:avLst/>
          </a:prstGeom>
        </p:spPr>
      </p:pic>
      <p:sp>
        <p:nvSpPr>
          <p:cNvPr id="4" name="TextBox 3">
            <a:extLst>
              <a:ext uri="{FF2B5EF4-FFF2-40B4-BE49-F238E27FC236}">
                <a16:creationId xmlns:a16="http://schemas.microsoft.com/office/drawing/2014/main" id="{EF8A0F5C-5C6B-47C2-96B1-DCDB923954D3}"/>
              </a:ext>
            </a:extLst>
          </p:cNvPr>
          <p:cNvSpPr txBox="1"/>
          <p:nvPr/>
        </p:nvSpPr>
        <p:spPr>
          <a:xfrm>
            <a:off x="559958" y="891967"/>
            <a:ext cx="5258436"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panose="020B0602020204020303" pitchFamily="34" charset="-79"/>
              </a:rPr>
              <a:t>Sound is the</a:t>
            </a:r>
            <a:br>
              <a:rPr kumimoji="0" lang="en-US" sz="4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panose="020B0602020204020303" pitchFamily="34" charset="-79"/>
              </a:rPr>
            </a:br>
            <a:r>
              <a:rPr kumimoji="0" lang="en-US" sz="4000" b="1" i="0" u="none" strike="noStrike" kern="1200" cap="none" spc="0" normalizeH="0" baseline="0" noProof="0">
                <a:ln>
                  <a:noFill/>
                </a:ln>
                <a:solidFill>
                  <a:schemeClr val="tx2"/>
                </a:solidFill>
                <a:effectLst/>
                <a:uLnTx/>
                <a:uFillTx/>
                <a:latin typeface="Century Gothic" panose="020B0502020202020204" pitchFamily="34" charset="0"/>
                <a:ea typeface="+mn-ea"/>
                <a:cs typeface="Futura" panose="020B0602020204020303" pitchFamily="34" charset="-79"/>
              </a:rPr>
              <a:t>	</a:t>
            </a:r>
            <a:r>
              <a:rPr kumimoji="0" lang="en-US" sz="40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panose="020B0602020204020303" pitchFamily="34" charset="-79"/>
              </a:rPr>
              <a:t>New Screen</a:t>
            </a:r>
            <a:endParaRPr kumimoji="0" lang="fr-FR" sz="4000" b="1" i="0" u="none" strike="noStrike" kern="1200" cap="none" spc="0" normalizeH="0" baseline="0" noProof="0">
              <a:ln>
                <a:noFill/>
              </a:ln>
              <a:solidFill>
                <a:schemeClr val="accent2"/>
              </a:solidFill>
              <a:effectLst/>
              <a:uLnTx/>
              <a:uFillTx/>
              <a:latin typeface="Century Gothic" panose="020B0502020202020204" pitchFamily="34" charset="0"/>
              <a:ea typeface="+mn-ea"/>
              <a:cs typeface="Futura" panose="020B0602020204020303" pitchFamily="34" charset="-79"/>
            </a:endParaRPr>
          </a:p>
        </p:txBody>
      </p:sp>
      <p:sp>
        <p:nvSpPr>
          <p:cNvPr id="19" name="TextBox 18">
            <a:extLst>
              <a:ext uri="{FF2B5EF4-FFF2-40B4-BE49-F238E27FC236}">
                <a16:creationId xmlns:a16="http://schemas.microsoft.com/office/drawing/2014/main" id="{BE78FE77-AEFD-6248-B4C5-B58C15EA5C21}"/>
              </a:ext>
            </a:extLst>
          </p:cNvPr>
          <p:cNvSpPr txBox="1"/>
          <p:nvPr/>
        </p:nvSpPr>
        <p:spPr>
          <a:xfrm>
            <a:off x="541358" y="616531"/>
            <a:ext cx="1876274" cy="264688"/>
          </a:xfrm>
          <a:prstGeom prst="rect">
            <a:avLst/>
          </a:prstGeom>
          <a:noFill/>
        </p:spPr>
        <p:txBody>
          <a:bodyPr wrap="square" lIns="0" rtlCol="0" anchor="b">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263"/>
                </a:solidFill>
                <a:effectLst/>
                <a:uLnTx/>
                <a:uFillTx/>
                <a:latin typeface="Century Gothic" panose="020B0502020202020204" pitchFamily="34" charset="0"/>
                <a:ea typeface="Helvetica Neue Normal" charset="0"/>
                <a:cs typeface="Futura Medium" panose="020B0602020204020303" pitchFamily="34" charset="-79"/>
              </a:rPr>
              <a:t>03</a:t>
            </a:r>
          </a:p>
        </p:txBody>
      </p:sp>
      <p:pic>
        <p:nvPicPr>
          <p:cNvPr id="16" name="Graphic 15">
            <a:extLst>
              <a:ext uri="{FF2B5EF4-FFF2-40B4-BE49-F238E27FC236}">
                <a16:creationId xmlns:a16="http://schemas.microsoft.com/office/drawing/2014/main" id="{B7E509D0-9228-244B-8A0B-D4D6EB076888}"/>
              </a:ext>
            </a:extLst>
          </p:cNvPr>
          <p:cNvPicPr>
            <a:picLocks noChangeAspect="1"/>
          </p:cNvPicPr>
          <p:nvPr/>
        </p:nvPicPr>
        <p:blipFill>
          <a:blip r:embed="rId4">
            <a:lum bright="100000"/>
            <a:extLst>
              <a:ext uri="{96DAC541-7B7A-43D3-8B79-37D633B846F1}">
                <asvg:svgBlip xmlns:asvg="http://schemas.microsoft.com/office/drawing/2016/SVG/main" r:embed="rId5"/>
              </a:ext>
            </a:extLst>
          </a:blip>
          <a:stretch>
            <a:fillRect/>
          </a:stretch>
        </p:blipFill>
        <p:spPr>
          <a:xfrm>
            <a:off x="8121650" y="6470030"/>
            <a:ext cx="3854450" cy="181243"/>
          </a:xfrm>
          <a:prstGeom prst="rect">
            <a:avLst/>
          </a:prstGeom>
        </p:spPr>
      </p:pic>
      <p:sp>
        <p:nvSpPr>
          <p:cNvPr id="20" name="TextBox 19">
            <a:extLst>
              <a:ext uri="{FF2B5EF4-FFF2-40B4-BE49-F238E27FC236}">
                <a16:creationId xmlns:a16="http://schemas.microsoft.com/office/drawing/2014/main" id="{71723401-D5DC-9442-A2EE-CAD076CC5561}"/>
              </a:ext>
            </a:extLst>
          </p:cNvPr>
          <p:cNvSpPr txBox="1"/>
          <p:nvPr/>
        </p:nvSpPr>
        <p:spPr>
          <a:xfrm>
            <a:off x="5995913" y="320179"/>
            <a:ext cx="4668918" cy="1261884"/>
          </a:xfrm>
          <a:prstGeom prst="rect">
            <a:avLst/>
          </a:prstGeom>
          <a:noFill/>
        </p:spPr>
        <p:txBody>
          <a:bodyPr wrap="square" lIns="0" tIns="0" rIns="0" bIns="0" rtlCol="0" anchor="t">
            <a:spAutoFit/>
          </a:bodyPr>
          <a:lstStyle/>
          <a:p>
            <a:r>
              <a:rPr lang="en-US" sz="2400" b="1">
                <a:solidFill>
                  <a:schemeClr val="bg1"/>
                </a:solidFill>
                <a:cs typeface="Futura" panose="020B0602020204020303" pitchFamily="34" charset="-79"/>
              </a:rPr>
              <a:t>We’re very good at doing marketing on screens. We’re not as good at audio only. </a:t>
            </a:r>
            <a:br>
              <a:rPr lang="en-US" sz="2400" b="1">
                <a:solidFill>
                  <a:schemeClr val="bg1"/>
                </a:solidFill>
                <a:latin typeface="Futura" panose="020B0602020204020303" pitchFamily="34" charset="-79"/>
                <a:cs typeface="Futura" panose="020B0602020204020303" pitchFamily="34" charset="-79"/>
              </a:rPr>
            </a:br>
            <a:r>
              <a:rPr lang="en-US" sz="1000">
                <a:solidFill>
                  <a:schemeClr val="bg1"/>
                </a:solidFill>
                <a:cs typeface="Futura Medium" panose="020B0602020204020303" pitchFamily="34" charset="-79"/>
              </a:rPr>
              <a:t>—Bessie Lee, Founder and CEO, </a:t>
            </a:r>
            <a:r>
              <a:rPr lang="en-US" sz="1000" err="1">
                <a:solidFill>
                  <a:schemeClr val="bg1"/>
                </a:solidFill>
                <a:cs typeface="Futura Medium" panose="020B0602020204020303" pitchFamily="34" charset="-79"/>
              </a:rPr>
              <a:t>Withinlink</a:t>
            </a:r>
            <a:endParaRPr lang="en-US" sz="1000">
              <a:solidFill>
                <a:schemeClr val="bg1"/>
              </a:solidFill>
              <a:cs typeface="Futura Medium" panose="020B0602020204020303" pitchFamily="34" charset="-79"/>
            </a:endParaRPr>
          </a:p>
        </p:txBody>
      </p:sp>
      <p:pic>
        <p:nvPicPr>
          <p:cNvPr id="12" name="Graphic 11">
            <a:extLst>
              <a:ext uri="{FF2B5EF4-FFF2-40B4-BE49-F238E27FC236}">
                <a16:creationId xmlns:a16="http://schemas.microsoft.com/office/drawing/2014/main" id="{62FAFFA2-A651-4246-AE27-66306A7AEBB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21658" y="6470030"/>
            <a:ext cx="3854434" cy="181243"/>
          </a:xfrm>
          <a:prstGeom prst="rect">
            <a:avLst/>
          </a:prstGeom>
        </p:spPr>
      </p:pic>
      <p:grpSp>
        <p:nvGrpSpPr>
          <p:cNvPr id="5" name="Group 4">
            <a:extLst>
              <a:ext uri="{FF2B5EF4-FFF2-40B4-BE49-F238E27FC236}">
                <a16:creationId xmlns:a16="http://schemas.microsoft.com/office/drawing/2014/main" id="{983431FD-FB1D-3A4A-B15C-988D615F03C5}"/>
              </a:ext>
            </a:extLst>
          </p:cNvPr>
          <p:cNvGrpSpPr/>
          <p:nvPr/>
        </p:nvGrpSpPr>
        <p:grpSpPr>
          <a:xfrm>
            <a:off x="1480457" y="2271695"/>
            <a:ext cx="10495636" cy="4285533"/>
            <a:chOff x="1479479" y="2402324"/>
            <a:chExt cx="10025221" cy="4285533"/>
          </a:xfrm>
        </p:grpSpPr>
        <p:sp>
          <p:nvSpPr>
            <p:cNvPr id="8" name="TextBox 7">
              <a:extLst>
                <a:ext uri="{FF2B5EF4-FFF2-40B4-BE49-F238E27FC236}">
                  <a16:creationId xmlns:a16="http://schemas.microsoft.com/office/drawing/2014/main" id="{495204F1-563A-498D-8C08-51B2348B5A38}"/>
                </a:ext>
              </a:extLst>
            </p:cNvPr>
            <p:cNvSpPr txBox="1"/>
            <p:nvPr/>
          </p:nvSpPr>
          <p:spPr>
            <a:xfrm>
              <a:off x="1479479" y="2402325"/>
              <a:ext cx="3198976" cy="4285532"/>
            </a:xfrm>
            <a:prstGeom prst="rect">
              <a:avLst/>
            </a:prstGeom>
            <a:noFill/>
          </p:spPr>
          <p:txBody>
            <a:bodyPr wrap="square" lIns="0" tIns="0" rIns="91440" bIns="0" rtlCol="0" anchor="t">
              <a:spAutoFit/>
            </a:bodyPr>
            <a:lstStyle>
              <a:defPPr>
                <a:defRPr lang="fr-FR"/>
              </a:defPPr>
              <a:lvl1pPr lvl="0">
                <a:lnSpc>
                  <a:spcPct val="120000"/>
                </a:lnSpc>
                <a:defRPr sz="1000">
                  <a:solidFill>
                    <a:schemeClr val="tx2"/>
                  </a:solidFill>
                  <a:latin typeface="Century Gothic" panose="020B0502020202020204" pitchFamily="34" charset="0"/>
                  <a:cs typeface="Futura Medium" panose="020B0602020204020303" pitchFamily="34" charset="-79"/>
                </a:defRPr>
              </a:lvl1pPr>
            </a:lstStyle>
            <a:p>
              <a:pPr>
                <a:lnSpc>
                  <a:spcPts val="1640"/>
                </a:lnSpc>
              </a:pPr>
              <a:r>
                <a:rPr lang="en-US" b="1" dirty="0">
                  <a:latin typeface="Century Gothic"/>
                  <a:cs typeface="Futura Medium"/>
                </a:rPr>
                <a:t>From voice assistants to podcasts to branded tones, sound is the new frontier for marketers. </a:t>
              </a:r>
              <a:endParaRPr lang="en-US" b="1" dirty="0"/>
            </a:p>
            <a:p>
              <a:pPr>
                <a:lnSpc>
                  <a:spcPts val="1640"/>
                </a:lnSpc>
              </a:pPr>
              <a:endParaRPr lang="en-US" b="1" dirty="0"/>
            </a:p>
            <a:p>
              <a:pPr>
                <a:lnSpc>
                  <a:spcPts val="1640"/>
                </a:lnSpc>
              </a:pPr>
              <a:r>
                <a:rPr lang="en-US" b="1" dirty="0">
                  <a:latin typeface="Century Gothic"/>
                  <a:cs typeface="Futura Medium"/>
                </a:rPr>
                <a:t>With 66 million voice assistants in the U.S., up </a:t>
              </a:r>
              <a:br>
                <a:rPr lang="en-US" b="1" dirty="0">
                  <a:latin typeface="Century Gothic"/>
                  <a:cs typeface="Futura Medium"/>
                </a:rPr>
              </a:br>
              <a:r>
                <a:rPr lang="en-US" b="1" dirty="0">
                  <a:latin typeface="Century Gothic"/>
                  <a:cs typeface="Futura Medium"/>
                </a:rPr>
                <a:t>40 percent since 2018 and growing, voice is the channel </a:t>
              </a:r>
              <a:br>
                <a:rPr lang="en-US" b="1" dirty="0">
                  <a:latin typeface="Century Gothic"/>
                  <a:cs typeface="Futura Medium"/>
                </a:rPr>
              </a:br>
              <a:r>
                <a:rPr lang="en-US" b="1" dirty="0">
                  <a:latin typeface="Century Gothic"/>
                  <a:cs typeface="Futura Medium"/>
                </a:rPr>
                <a:t>to get out in front of. And a rising challenge for marketers is creating a strategy to deliver </a:t>
              </a:r>
              <a:br>
                <a:rPr lang="en-US" b="1" dirty="0">
                  <a:latin typeface="Century Gothic"/>
                  <a:cs typeface="Futura Medium"/>
                </a:rPr>
              </a:br>
              <a:r>
                <a:rPr lang="en-US" b="1" dirty="0">
                  <a:latin typeface="Century Gothic"/>
                  <a:cs typeface="Futura Medium"/>
                </a:rPr>
                <a:t>messaging without a screen. </a:t>
              </a:r>
              <a:endParaRPr lang="en-US" b="1" dirty="0"/>
            </a:p>
            <a:p>
              <a:pPr>
                <a:lnSpc>
                  <a:spcPts val="1640"/>
                </a:lnSpc>
              </a:pPr>
              <a:endParaRPr lang="en-US" b="1" dirty="0"/>
            </a:p>
            <a:p>
              <a:pPr>
                <a:lnSpc>
                  <a:spcPts val="1640"/>
                </a:lnSpc>
              </a:pPr>
              <a:r>
                <a:rPr lang="en-US" b="1" dirty="0">
                  <a:latin typeface="Century Gothic"/>
                  <a:cs typeface="Futura Medium"/>
                </a:rPr>
                <a:t>Consumers are using voice assistants in private spaces, says Bessie Lee, Founder and CEO of </a:t>
              </a:r>
              <a:r>
                <a:rPr lang="en-US" b="1" dirty="0" err="1">
                  <a:latin typeface="Century Gothic"/>
                  <a:cs typeface="Futura Medium"/>
                </a:rPr>
                <a:t>Withinlink</a:t>
              </a:r>
              <a:r>
                <a:rPr lang="en-US" b="1" dirty="0">
                  <a:latin typeface="Century Gothic"/>
                  <a:cs typeface="Futura Medium"/>
                </a:rPr>
                <a:t>. The kitchen, the microwave, the refrigerator, the car. They will expect </a:t>
              </a:r>
              <a:r>
                <a:rPr lang="en-US" b="1" dirty="0" err="1">
                  <a:latin typeface="Century Gothic"/>
                  <a:cs typeface="Futura Medium"/>
                </a:rPr>
                <a:t>personalised</a:t>
              </a:r>
              <a:r>
                <a:rPr lang="en-US" b="1" dirty="0">
                  <a:latin typeface="Century Gothic"/>
                  <a:cs typeface="Futura Medium"/>
                </a:rPr>
                <a:t> messages back, not </a:t>
              </a:r>
              <a:r>
                <a:rPr lang="en-US" b="1" dirty="0" err="1">
                  <a:latin typeface="Century Gothic"/>
                  <a:cs typeface="Futura Medium"/>
                </a:rPr>
                <a:t>generalised</a:t>
              </a:r>
              <a:r>
                <a:rPr lang="en-US" b="1" dirty="0">
                  <a:latin typeface="Century Gothic"/>
                  <a:cs typeface="Futura Medium"/>
                </a:rPr>
                <a:t>, or worse, advertising. And the messaging is limited: Ask, ‘What’s the best lipstick?’ and assistants will recommend one brand. So how can you make </a:t>
              </a:r>
              <a:br>
                <a:rPr lang="en-US" b="1" dirty="0">
                  <a:latin typeface="Century Gothic"/>
                  <a:cs typeface="Futura Medium"/>
                </a:rPr>
              </a:br>
              <a:r>
                <a:rPr lang="en-US" b="1" dirty="0">
                  <a:latin typeface="Century Gothic"/>
                  <a:cs typeface="Futura Medium"/>
                </a:rPr>
                <a:t>sure you are the brand? Winning the top of the algorithm will be key to e-commerce strategies </a:t>
              </a:r>
              <a:br>
                <a:rPr lang="en-US" b="1" dirty="0">
                  <a:latin typeface="Century Gothic"/>
                  <a:cs typeface="Futura Medium"/>
                </a:rPr>
              </a:br>
              <a:r>
                <a:rPr lang="en-US" b="1" dirty="0">
                  <a:latin typeface="Century Gothic"/>
                  <a:cs typeface="Futura Medium"/>
                </a:rPr>
                <a:t>in the near term. </a:t>
              </a:r>
              <a:endParaRPr lang="en-US" b="1" i="0" u="none" strike="noStrike" kern="1200" cap="none" spc="0" normalizeH="0" baseline="0" noProof="0" dirty="0">
                <a:ln>
                  <a:noFill/>
                </a:ln>
                <a:effectLst/>
                <a:uLnTx/>
                <a:uFillTx/>
                <a:cs typeface="Futura Medium"/>
              </a:endParaRPr>
            </a:p>
          </p:txBody>
        </p:sp>
        <p:sp>
          <p:nvSpPr>
            <p:cNvPr id="17" name="TextBox 16">
              <a:extLst>
                <a:ext uri="{FF2B5EF4-FFF2-40B4-BE49-F238E27FC236}">
                  <a16:creationId xmlns:a16="http://schemas.microsoft.com/office/drawing/2014/main" id="{35A84792-ABC6-F149-B23D-8E8285DBB4D6}"/>
                </a:ext>
              </a:extLst>
            </p:cNvPr>
            <p:cNvSpPr txBox="1"/>
            <p:nvPr/>
          </p:nvSpPr>
          <p:spPr>
            <a:xfrm>
              <a:off x="4876644" y="2402325"/>
              <a:ext cx="3198976" cy="3875163"/>
            </a:xfrm>
            <a:prstGeom prst="rect">
              <a:avLst/>
            </a:prstGeom>
            <a:noFill/>
          </p:spPr>
          <p:txBody>
            <a:bodyPr wrap="square" lIns="0" t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a:lnSpc>
                  <a:spcPts val="1640"/>
                </a:lnSpc>
              </a:pPr>
              <a:r>
                <a:rPr lang="en-US" sz="1000" b="1">
                  <a:solidFill>
                    <a:schemeClr val="tx2"/>
                  </a:solidFill>
                  <a:latin typeface="+mj-lt"/>
                  <a:cs typeface="Segoe UI"/>
                </a:rPr>
                <a:t>Notably, while most coders are male, most consumers ordering via voice are female. 'Hire more female coders,' suggests Bessie, to help tap into real use cases. </a:t>
              </a:r>
              <a:endParaRPr lang="en-US" sz="1000" b="1">
                <a:solidFill>
                  <a:schemeClr val="tx2"/>
                </a:solidFill>
                <a:latin typeface="+mj-lt"/>
              </a:endParaRPr>
            </a:p>
            <a:p>
              <a:pPr>
                <a:lnSpc>
                  <a:spcPts val="1640"/>
                </a:lnSpc>
              </a:pPr>
              <a:endParaRPr lang="en-US" sz="1000" b="1">
                <a:solidFill>
                  <a:schemeClr val="tx2"/>
                </a:solidFill>
                <a:latin typeface="+mj-lt"/>
              </a:endParaRPr>
            </a:p>
            <a:p>
              <a:pPr>
                <a:lnSpc>
                  <a:spcPts val="1640"/>
                </a:lnSpc>
              </a:pPr>
              <a:r>
                <a:rPr lang="en-US" sz="1000" b="1">
                  <a:solidFill>
                    <a:schemeClr val="tx2"/>
                  </a:solidFill>
                  <a:latin typeface="+mj-lt"/>
                  <a:cs typeface="Segoe UI"/>
                </a:rPr>
                <a:t>Human voice as a long-form creative medium is on the rise as podcasts are becoming key to integration strategies for brands. Podcasting creates loyalty and trust, and establishes an extended period of attention with consumers. </a:t>
              </a:r>
              <a:br>
                <a:rPr lang="en-US" sz="1000" b="1">
                  <a:latin typeface="+mj-lt"/>
                </a:rPr>
              </a:br>
              <a:br>
                <a:rPr lang="en-US" sz="1000" b="1">
                  <a:latin typeface="+mj-lt"/>
                </a:rPr>
              </a:br>
              <a:r>
                <a:rPr lang="en-US" sz="1000" b="1">
                  <a:solidFill>
                    <a:schemeClr val="tx2"/>
                  </a:solidFill>
                  <a:latin typeface="+mj-lt"/>
                  <a:cs typeface="Segoe UI"/>
                </a:rPr>
                <a:t>‘People will listen to 40 minutes of content on average; that’s a long time for a brand to engage with an audience,’ says Zuleika Burnett, Executive Director, Creative and Innovation, Havas Life </a:t>
              </a:r>
              <a:r>
                <a:rPr lang="en-US" sz="1000" b="1" err="1">
                  <a:solidFill>
                    <a:schemeClr val="tx2"/>
                  </a:solidFill>
                  <a:latin typeface="+mj-lt"/>
                  <a:cs typeface="Segoe UI"/>
                </a:rPr>
                <a:t>Medicom</a:t>
              </a:r>
              <a:r>
                <a:rPr lang="en-US" sz="1000" b="1">
                  <a:solidFill>
                    <a:schemeClr val="tx2"/>
                  </a:solidFill>
                  <a:latin typeface="+mj-lt"/>
                  <a:cs typeface="Segoe UI"/>
                </a:rPr>
                <a:t>.</a:t>
              </a:r>
            </a:p>
            <a:p>
              <a:pPr>
                <a:lnSpc>
                  <a:spcPts val="1640"/>
                </a:lnSpc>
              </a:pPr>
              <a:endParaRPr lang="en-US" sz="1000" b="1">
                <a:solidFill>
                  <a:schemeClr val="tx2"/>
                </a:solidFill>
                <a:latin typeface="+mj-lt"/>
              </a:endParaRPr>
            </a:p>
            <a:p>
              <a:pPr>
                <a:lnSpc>
                  <a:spcPts val="1640"/>
                </a:lnSpc>
              </a:pPr>
              <a:r>
                <a:rPr lang="en-US" sz="1000" b="1">
                  <a:solidFill>
                    <a:schemeClr val="tx2"/>
                  </a:solidFill>
                  <a:latin typeface="+mj-lt"/>
                  <a:cs typeface="Segoe UI"/>
                </a:rPr>
                <a:t>Critical to a podcast is tone. You can’t fake it. Sincerity and authenticity are what consumers are</a:t>
              </a:r>
            </a:p>
          </p:txBody>
        </p:sp>
        <p:sp>
          <p:nvSpPr>
            <p:cNvPr id="13" name="TextBox 12">
              <a:extLst>
                <a:ext uri="{FF2B5EF4-FFF2-40B4-BE49-F238E27FC236}">
                  <a16:creationId xmlns:a16="http://schemas.microsoft.com/office/drawing/2014/main" id="{D0C02C81-5AC0-8849-B630-5542BB169DD9}"/>
                </a:ext>
              </a:extLst>
            </p:cNvPr>
            <p:cNvSpPr txBox="1"/>
            <p:nvPr/>
          </p:nvSpPr>
          <p:spPr>
            <a:xfrm>
              <a:off x="8305724" y="2402324"/>
              <a:ext cx="3198976" cy="3669979"/>
            </a:xfrm>
            <a:prstGeom prst="rect">
              <a:avLst/>
            </a:prstGeom>
            <a:noFill/>
          </p:spPr>
          <p:txBody>
            <a:bodyPr wrap="square" lIns="0" t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a:lnSpc>
                  <a:spcPts val="1640"/>
                </a:lnSpc>
              </a:pPr>
              <a:r>
                <a:rPr lang="en-US" sz="1000" b="1" dirty="0">
                  <a:solidFill>
                    <a:schemeClr val="tx2"/>
                  </a:solidFill>
                  <a:latin typeface="+mj-lt"/>
                </a:rPr>
                <a:t>looking for to bring hope, information, and community. Categories that are effective? </a:t>
              </a:r>
              <a:r>
                <a:rPr lang="en-US" sz="1000" b="1" dirty="0" err="1">
                  <a:solidFill>
                    <a:schemeClr val="tx2"/>
                  </a:solidFill>
                  <a:latin typeface="+mj-lt"/>
                </a:rPr>
                <a:t>Specialised</a:t>
              </a:r>
              <a:r>
                <a:rPr lang="en-US" sz="1000" b="1" dirty="0">
                  <a:solidFill>
                    <a:schemeClr val="tx2"/>
                  </a:solidFill>
                  <a:latin typeface="+mj-lt"/>
                </a:rPr>
                <a:t> knowledge and real stories.</a:t>
              </a:r>
            </a:p>
            <a:p>
              <a:pPr>
                <a:lnSpc>
                  <a:spcPts val="1640"/>
                </a:lnSpc>
              </a:pPr>
              <a:endParaRPr lang="en-US" sz="1000" b="1" dirty="0">
                <a:solidFill>
                  <a:schemeClr val="tx2"/>
                </a:solidFill>
                <a:latin typeface="+mj-lt"/>
              </a:endParaRPr>
            </a:p>
            <a:p>
              <a:pPr>
                <a:lnSpc>
                  <a:spcPts val="1640"/>
                </a:lnSpc>
              </a:pPr>
              <a:r>
                <a:rPr lang="en-US" sz="1000" b="1" dirty="0">
                  <a:solidFill>
                    <a:schemeClr val="tx2"/>
                  </a:solidFill>
                  <a:latin typeface="+mj-lt"/>
                </a:rPr>
                <a:t>Finally, brands are beginning to explore not just human voice but sound itself. Visa created a sound at point of purchase that reflects the trust and security of the brand, and drives confidence in the merchant. In doing so, they began with over 200 sounds, narrowed it to 20, then focus tested, asking respondents how the sounds made them feel, even paying attention to physical reactions of the respondents. </a:t>
              </a:r>
              <a:br>
                <a:rPr lang="en-US" sz="1000" b="1" dirty="0">
                  <a:solidFill>
                    <a:schemeClr val="tx2"/>
                  </a:solidFill>
                  <a:latin typeface="+mj-lt"/>
                </a:rPr>
              </a:br>
              <a:br>
                <a:rPr lang="en-US" sz="1000" b="1" dirty="0">
                  <a:solidFill>
                    <a:schemeClr val="tx2"/>
                  </a:solidFill>
                  <a:latin typeface="+mj-lt"/>
                </a:rPr>
              </a:br>
              <a:r>
                <a:rPr lang="en-US" sz="1000" b="1" dirty="0">
                  <a:solidFill>
                    <a:schemeClr val="tx2"/>
                  </a:solidFill>
                  <a:latin typeface="+mj-lt"/>
                </a:rPr>
                <a:t>‘As a global brand, you need to be mindful. </a:t>
              </a:r>
              <a:br>
                <a:rPr lang="en-US" sz="1000" b="1" dirty="0">
                  <a:solidFill>
                    <a:schemeClr val="tx2"/>
                  </a:solidFill>
                  <a:latin typeface="+mj-lt"/>
                </a:rPr>
              </a:br>
              <a:r>
                <a:rPr lang="en-US" sz="1000" b="1" dirty="0">
                  <a:solidFill>
                    <a:schemeClr val="tx2"/>
                  </a:solidFill>
                  <a:latin typeface="+mj-lt"/>
                </a:rPr>
                <a:t>What’s energetic for me isn’t for others,’ says </a:t>
              </a:r>
              <a:br>
                <a:rPr lang="en-US" sz="1000" b="1" dirty="0">
                  <a:solidFill>
                    <a:schemeClr val="tx2"/>
                  </a:solidFill>
                  <a:latin typeface="+mj-lt"/>
                </a:rPr>
              </a:br>
              <a:r>
                <a:rPr lang="en-US" sz="1000" b="1" dirty="0">
                  <a:solidFill>
                    <a:schemeClr val="tx2"/>
                  </a:solidFill>
                  <a:latin typeface="+mj-lt"/>
                </a:rPr>
                <a:t>Lynne </a:t>
              </a:r>
              <a:r>
                <a:rPr lang="en-US" sz="1000" b="1" dirty="0" err="1">
                  <a:solidFill>
                    <a:schemeClr val="tx2"/>
                  </a:solidFill>
                  <a:latin typeface="+mj-lt"/>
                </a:rPr>
                <a:t>Biggar</a:t>
              </a:r>
              <a:r>
                <a:rPr lang="en-US" sz="1000" b="1" dirty="0">
                  <a:solidFill>
                    <a:schemeClr val="tx2"/>
                  </a:solidFill>
                  <a:latin typeface="+mj-lt"/>
                </a:rPr>
                <a:t>, Chief Marketing and Communications Officer at Visa.  </a:t>
              </a:r>
            </a:p>
          </p:txBody>
        </p:sp>
      </p:grpSp>
      <p:pic>
        <p:nvPicPr>
          <p:cNvPr id="9" name="Picture 8">
            <a:extLst>
              <a:ext uri="{FF2B5EF4-FFF2-40B4-BE49-F238E27FC236}">
                <a16:creationId xmlns:a16="http://schemas.microsoft.com/office/drawing/2014/main" id="{06CF83BC-D6CA-2345-88FE-8CCECF5AFF0D}"/>
              </a:ext>
            </a:extLst>
          </p:cNvPr>
          <p:cNvPicPr>
            <a:picLocks noChangeAspect="1"/>
          </p:cNvPicPr>
          <p:nvPr/>
        </p:nvPicPr>
        <p:blipFill rotWithShape="1">
          <a:blip r:embed="rId8"/>
          <a:srcRect l="25873" t="20544" r="25874" b="31202"/>
          <a:stretch/>
        </p:blipFill>
        <p:spPr>
          <a:xfrm>
            <a:off x="10842193" y="387724"/>
            <a:ext cx="1403598" cy="1403598"/>
          </a:xfrm>
          <a:prstGeom prst="ellipse">
            <a:avLst/>
          </a:prstGeom>
          <a:ln w="127000">
            <a:solidFill>
              <a:schemeClr val="bg1"/>
            </a:solidFill>
            <a:miter lim="800000"/>
          </a:ln>
        </p:spPr>
      </p:pic>
      <p:sp>
        <p:nvSpPr>
          <p:cNvPr id="2" name="Slide Number Placeholder 1">
            <a:extLst>
              <a:ext uri="{FF2B5EF4-FFF2-40B4-BE49-F238E27FC236}">
                <a16:creationId xmlns:a16="http://schemas.microsoft.com/office/drawing/2014/main" id="{737CAAA2-23F3-1D4A-B356-C6358711E6D1}"/>
              </a:ext>
            </a:extLst>
          </p:cNvPr>
          <p:cNvSpPr>
            <a:spLocks noGrp="1"/>
          </p:cNvSpPr>
          <p:nvPr>
            <p:ph type="sldNum" sz="quarter" idx="12"/>
          </p:nvPr>
        </p:nvSpPr>
        <p:spPr/>
        <p:txBody>
          <a:bodyPr/>
          <a:lstStyle/>
          <a:p>
            <a:pPr algn="ctr"/>
            <a:fld id="{0C7B4787-4E7A-BF42-838C-32DA173181A9}" type="slidenum">
              <a:rPr lang="en-US" smtClean="0"/>
              <a:pPr algn="ctr"/>
              <a:t>9</a:t>
            </a:fld>
            <a:endParaRPr lang="en-US"/>
          </a:p>
        </p:txBody>
      </p:sp>
    </p:spTree>
    <p:extLst>
      <p:ext uri="{BB962C8B-B14F-4D97-AF65-F5344CB8AC3E}">
        <p14:creationId xmlns:p14="http://schemas.microsoft.com/office/powerpoint/2010/main" val="3514303237"/>
      </p:ext>
    </p:extLst>
  </p:cSld>
  <p:clrMapOvr>
    <a:masterClrMapping/>
  </p:clrMapOvr>
</p:sld>
</file>

<file path=ppt/theme/theme1.xml><?xml version="1.0" encoding="utf-8"?>
<a:theme xmlns:a="http://schemas.openxmlformats.org/drawingml/2006/main" name="Digital Doggy Bag Master">
  <a:themeElements>
    <a:clrScheme name="CannesToGoTemplate">
      <a:dk1>
        <a:srgbClr val="1D1D1D"/>
      </a:dk1>
      <a:lt1>
        <a:srgbClr val="FFFFFF"/>
      </a:lt1>
      <a:dk2>
        <a:srgbClr val="0E0D3B"/>
      </a:dk2>
      <a:lt2>
        <a:srgbClr val="F8F8F8"/>
      </a:lt2>
      <a:accent1>
        <a:srgbClr val="090971"/>
      </a:accent1>
      <a:accent2>
        <a:srgbClr val="00C8E5"/>
      </a:accent2>
      <a:accent3>
        <a:srgbClr val="F8D615"/>
      </a:accent3>
      <a:accent4>
        <a:srgbClr val="FF3263"/>
      </a:accent4>
      <a:accent5>
        <a:srgbClr val="F68E7B"/>
      </a:accent5>
      <a:accent6>
        <a:srgbClr val="917CE5"/>
      </a:accent6>
      <a:hlink>
        <a:srgbClr val="00C8E5"/>
      </a:hlink>
      <a:folHlink>
        <a:srgbClr val="027B8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2BB4953D9CDA4F97780D8A168E5A4E" ma:contentTypeVersion="9" ma:contentTypeDescription="Create a new document." ma:contentTypeScope="" ma:versionID="c06970ac7a3e4a62b36efdebd8e1cc02">
  <xsd:schema xmlns:xsd="http://www.w3.org/2001/XMLSchema" xmlns:xs="http://www.w3.org/2001/XMLSchema" xmlns:p="http://schemas.microsoft.com/office/2006/metadata/properties" xmlns:ns2="83865164-9222-4e4b-99fd-482f3c4f47cf" xmlns:ns3="d4e8039f-2d8f-496e-b703-1288a1dffb48" targetNamespace="http://schemas.microsoft.com/office/2006/metadata/properties" ma:root="true" ma:fieldsID="22b7ff76e9b4bea620be7e49c8f44370" ns2:_="" ns3:_="">
    <xsd:import namespace="83865164-9222-4e4b-99fd-482f3c4f47cf"/>
    <xsd:import namespace="d4e8039f-2d8f-496e-b703-1288a1dffb4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865164-9222-4e4b-99fd-482f3c4f4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e8039f-2d8f-496e-b703-1288a1dffb4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8CF05F-7064-4352-A501-0C1D1077D9E6}">
  <ds:schemaRefs>
    <ds:schemaRef ds:uri="http://schemas.microsoft.com/sharepoint/v3/contenttype/forms"/>
  </ds:schemaRefs>
</ds:datastoreItem>
</file>

<file path=customXml/itemProps2.xml><?xml version="1.0" encoding="utf-8"?>
<ds:datastoreItem xmlns:ds="http://schemas.openxmlformats.org/officeDocument/2006/customXml" ds:itemID="{4B9CF1D0-9179-4E06-9362-D935AAE78F87}">
  <ds:schemaRefs>
    <ds:schemaRef ds:uri="83865164-9222-4e4b-99fd-482f3c4f47cf"/>
    <ds:schemaRef ds:uri="d4e8039f-2d8f-496e-b703-1288a1dffb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1555B2-EF0A-45C3-A9F7-24840A814656}">
  <ds:schemaRefs>
    <ds:schemaRef ds:uri="http://www.w3.org/XML/1998/namespace"/>
    <ds:schemaRef ds:uri="http://purl.org/dc/terms/"/>
    <ds:schemaRef ds:uri="http://purl.org/dc/elements/1.1/"/>
    <ds:schemaRef ds:uri="d4e8039f-2d8f-496e-b703-1288a1dffb48"/>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83865164-9222-4e4b-99fd-482f3c4f47cf"/>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TotalTime>
  <Words>1221</Words>
  <Application>Microsoft Office PowerPoint</Application>
  <PresentationFormat>Widescreen</PresentationFormat>
  <Paragraphs>141</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Futura</vt:lpstr>
      <vt:lpstr>Futura Medium</vt:lpstr>
      <vt:lpstr>Helvetica Neue Normal</vt:lpstr>
      <vt:lpstr>Segoe UI</vt:lpstr>
      <vt:lpstr>Digital Doggy Bag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Hopkins, Brett</dc:creator>
  <cp:lastModifiedBy>Annie Smith</cp:lastModifiedBy>
  <cp:revision>11</cp:revision>
  <cp:lastPrinted>2019-06-21T15:13:51Z</cp:lastPrinted>
  <dcterms:created xsi:type="dcterms:W3CDTF">2019-06-13T17:06:32Z</dcterms:created>
  <dcterms:modified xsi:type="dcterms:W3CDTF">2019-06-25T12:14:04Z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0x010100A62BB4953D9CDA4F97780D8A168E5A4E</vt:lpwstr>
  </property>
</Properties>
</file>